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317" r:id="rId2"/>
    <p:sldId id="314" r:id="rId3"/>
    <p:sldId id="315" r:id="rId4"/>
    <p:sldId id="316" r:id="rId5"/>
    <p:sldId id="278" r:id="rId6"/>
    <p:sldId id="310" r:id="rId7"/>
    <p:sldId id="311" r:id="rId8"/>
    <p:sldId id="280" r:id="rId9"/>
    <p:sldId id="260" r:id="rId10"/>
    <p:sldId id="277" r:id="rId11"/>
    <p:sldId id="271" r:id="rId12"/>
    <p:sldId id="272" r:id="rId13"/>
  </p:sldIdLst>
  <p:sldSz cx="9144000" cy="6858000" type="screen4x3"/>
  <p:notesSz cx="6858000" cy="9144000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D20000"/>
    <a:srgbClr val="008000"/>
    <a:srgbClr val="FF9999"/>
    <a:srgbClr val="FF0000"/>
    <a:srgbClr val="0033CC"/>
    <a:srgbClr val="FFCC99"/>
    <a:srgbClr val="CC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1446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>
            <a:extLst>
              <a:ext uri="{FF2B5EF4-FFF2-40B4-BE49-F238E27FC236}">
                <a16:creationId xmlns:a16="http://schemas.microsoft.com/office/drawing/2014/main" id="{87D518D9-5EB2-4EF5-8E56-67DDD4E70B00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147" name="Rectangle 3">
            <a:extLst>
              <a:ext uri="{FF2B5EF4-FFF2-40B4-BE49-F238E27FC236}">
                <a16:creationId xmlns:a16="http://schemas.microsoft.com/office/drawing/2014/main" id="{14D7B87D-C88A-48B7-89FF-7CA6EE5ADB1A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2052" name="Rectangle 4">
            <a:extLst>
              <a:ext uri="{FF2B5EF4-FFF2-40B4-BE49-F238E27FC236}">
                <a16:creationId xmlns:a16="http://schemas.microsoft.com/office/drawing/2014/main" id="{6A4BC8BD-8D97-4C8F-8324-F1710F246B8A}"/>
              </a:ext>
            </a:extLst>
          </p:cNvPr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6149" name="Rectangle 5">
            <a:extLst>
              <a:ext uri="{FF2B5EF4-FFF2-40B4-BE49-F238E27FC236}">
                <a16:creationId xmlns:a16="http://schemas.microsoft.com/office/drawing/2014/main" id="{9B43489B-36FB-4C38-BE6E-946FD26E9A0D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noProof="0"/>
              <a:t>Образец текста</a:t>
            </a:r>
          </a:p>
          <a:p>
            <a:pPr lvl="1"/>
            <a:r>
              <a:rPr lang="ru-RU" altLang="ru-RU" noProof="0"/>
              <a:t>Второй уровень</a:t>
            </a:r>
          </a:p>
          <a:p>
            <a:pPr lvl="2"/>
            <a:r>
              <a:rPr lang="ru-RU" altLang="ru-RU" noProof="0"/>
              <a:t>Третий уровень</a:t>
            </a:r>
          </a:p>
          <a:p>
            <a:pPr lvl="3"/>
            <a:r>
              <a:rPr lang="ru-RU" altLang="ru-RU" noProof="0"/>
              <a:t>Четвертый уровень</a:t>
            </a:r>
          </a:p>
          <a:p>
            <a:pPr lvl="4"/>
            <a:r>
              <a:rPr lang="ru-RU" altLang="ru-RU" noProof="0"/>
              <a:t>Пятый уровень</a:t>
            </a:r>
          </a:p>
        </p:txBody>
      </p:sp>
      <p:sp>
        <p:nvSpPr>
          <p:cNvPr id="6150" name="Rectangle 6">
            <a:extLst>
              <a:ext uri="{FF2B5EF4-FFF2-40B4-BE49-F238E27FC236}">
                <a16:creationId xmlns:a16="http://schemas.microsoft.com/office/drawing/2014/main" id="{4C87362F-7BB5-44CD-B67E-B43FB11D0B8F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151" name="Rectangle 7">
            <a:extLst>
              <a:ext uri="{FF2B5EF4-FFF2-40B4-BE49-F238E27FC236}">
                <a16:creationId xmlns:a16="http://schemas.microsoft.com/office/drawing/2014/main" id="{BF0FE3F9-58CC-43C1-8551-8D880054AF99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707B7661-1805-4791-8672-92CEB4E26603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7">
            <a:extLst>
              <a:ext uri="{FF2B5EF4-FFF2-40B4-BE49-F238E27FC236}">
                <a16:creationId xmlns:a16="http://schemas.microsoft.com/office/drawing/2014/main" id="{DA96F9FA-4A06-4CDB-B074-C12B4B6860EE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05E2DF9D-5B8C-4723-83FD-0AB383E24DC5}" type="slidenum">
              <a:rPr lang="ru-RU" altLang="ru-RU"/>
              <a:pPr/>
              <a:t>7</a:t>
            </a:fld>
            <a:endParaRPr lang="ru-RU" altLang="ru-RU"/>
          </a:p>
        </p:txBody>
      </p:sp>
      <p:sp>
        <p:nvSpPr>
          <p:cNvPr id="11267" name="Rectangle 2">
            <a:extLst>
              <a:ext uri="{FF2B5EF4-FFF2-40B4-BE49-F238E27FC236}">
                <a16:creationId xmlns:a16="http://schemas.microsoft.com/office/drawing/2014/main" id="{2A35D31B-A467-466F-A447-B279C1BB4DD5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8" name="Rectangle 3">
            <a:extLst>
              <a:ext uri="{FF2B5EF4-FFF2-40B4-BE49-F238E27FC236}">
                <a16:creationId xmlns:a16="http://schemas.microsoft.com/office/drawing/2014/main" id="{685DBFD6-EFA2-486D-9DF8-EF4F0EB496B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r>
              <a:rPr lang="ru-RU" altLang="ru-RU"/>
              <a:t>Г.В. Дорофеев, Л.Г. Петерсон, 5 класс (часть 2).     </a:t>
            </a:r>
            <a:r>
              <a:rPr lang="ru-RU" altLang="ru-RU" b="1"/>
              <a:t>№ 367.</a:t>
            </a:r>
          </a:p>
          <a:p>
            <a:endParaRPr lang="ru-RU" alt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7">
            <a:extLst>
              <a:ext uri="{FF2B5EF4-FFF2-40B4-BE49-F238E27FC236}">
                <a16:creationId xmlns:a16="http://schemas.microsoft.com/office/drawing/2014/main" id="{8E50384F-ACE7-4205-9911-338CB7B9DEC3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9164A7DF-06C2-4273-97D4-A3928505CB0F}" type="slidenum">
              <a:rPr lang="ru-RU" altLang="ru-RU"/>
              <a:pPr/>
              <a:t>8</a:t>
            </a:fld>
            <a:endParaRPr lang="ru-RU" altLang="ru-RU"/>
          </a:p>
        </p:txBody>
      </p:sp>
      <p:sp>
        <p:nvSpPr>
          <p:cNvPr id="13315" name="Rectangle 2">
            <a:extLst>
              <a:ext uri="{FF2B5EF4-FFF2-40B4-BE49-F238E27FC236}">
                <a16:creationId xmlns:a16="http://schemas.microsoft.com/office/drawing/2014/main" id="{4AF40E94-57A9-40F6-8CE0-A7E535AD8FF8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316" name="Rectangle 3">
            <a:extLst>
              <a:ext uri="{FF2B5EF4-FFF2-40B4-BE49-F238E27FC236}">
                <a16:creationId xmlns:a16="http://schemas.microsoft.com/office/drawing/2014/main" id="{76F50186-1CED-4413-9B00-87E265BDCA41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r>
              <a:rPr lang="ru-RU" altLang="ru-RU"/>
              <a:t>Г.В. Дорофеев, Л.Г. Петерсон, 5 класс (часть 2).     </a:t>
            </a:r>
            <a:r>
              <a:rPr lang="ru-RU" altLang="ru-RU" b="1"/>
              <a:t>№ 367.</a:t>
            </a:r>
          </a:p>
          <a:p>
            <a:endParaRPr lang="ru-RU" alt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7">
            <a:extLst>
              <a:ext uri="{FF2B5EF4-FFF2-40B4-BE49-F238E27FC236}">
                <a16:creationId xmlns:a16="http://schemas.microsoft.com/office/drawing/2014/main" id="{D26892B6-EE97-4B42-BE3D-1F8A9B635662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C39A2460-72A6-4522-86ED-50EBA3E193B2}" type="slidenum">
              <a:rPr lang="ru-RU" altLang="ru-RU"/>
              <a:pPr/>
              <a:t>9</a:t>
            </a:fld>
            <a:endParaRPr lang="ru-RU" altLang="ru-RU"/>
          </a:p>
        </p:txBody>
      </p:sp>
      <p:sp>
        <p:nvSpPr>
          <p:cNvPr id="15363" name="Rectangle 2">
            <a:extLst>
              <a:ext uri="{FF2B5EF4-FFF2-40B4-BE49-F238E27FC236}">
                <a16:creationId xmlns:a16="http://schemas.microsoft.com/office/drawing/2014/main" id="{DDA7BA54-0169-490C-9DB6-CCB4036B3039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4" name="Rectangle 3">
            <a:extLst>
              <a:ext uri="{FF2B5EF4-FFF2-40B4-BE49-F238E27FC236}">
                <a16:creationId xmlns:a16="http://schemas.microsoft.com/office/drawing/2014/main" id="{B4ADD642-1D75-4D94-AE9C-5CB7230A71C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r>
              <a:rPr lang="ru-RU" altLang="ru-RU"/>
              <a:t>Г.В.Дорофеев, Л.Г. Петерсон. 6 класс (часть 3).  № 64 (а).</a:t>
            </a:r>
          </a:p>
          <a:p>
            <a:endParaRPr lang="ru-RU" alt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>
            <a:extLst>
              <a:ext uri="{FF2B5EF4-FFF2-40B4-BE49-F238E27FC236}">
                <a16:creationId xmlns:a16="http://schemas.microsoft.com/office/drawing/2014/main" id="{9828FBCF-3BEF-4125-AC86-78BE71262839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26168E38-4CC2-44F1-8A5A-06F432634BA5}" type="slidenum">
              <a:rPr lang="ru-RU" altLang="ru-RU"/>
              <a:pPr/>
              <a:t>10</a:t>
            </a:fld>
            <a:endParaRPr lang="ru-RU" altLang="ru-RU"/>
          </a:p>
        </p:txBody>
      </p:sp>
      <p:sp>
        <p:nvSpPr>
          <p:cNvPr id="27651" name="Rectangle 2">
            <a:extLst>
              <a:ext uri="{FF2B5EF4-FFF2-40B4-BE49-F238E27FC236}">
                <a16:creationId xmlns:a16="http://schemas.microsoft.com/office/drawing/2014/main" id="{29673A6F-04D0-4047-8CC3-1AB70E0B3271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2" name="Rectangle 3">
            <a:extLst>
              <a:ext uri="{FF2B5EF4-FFF2-40B4-BE49-F238E27FC236}">
                <a16:creationId xmlns:a16="http://schemas.microsoft.com/office/drawing/2014/main" id="{C3B3A2B4-222A-4A96-85B0-A4E57768F58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r>
              <a:rPr lang="ru-RU" altLang="ru-RU"/>
              <a:t>Г.В. Дорофеев, Л.Г. Петерсон, 5 класс (часть 2).     </a:t>
            </a:r>
            <a:r>
              <a:rPr lang="ru-RU" altLang="ru-RU" b="1"/>
              <a:t>№ 367.</a:t>
            </a:r>
          </a:p>
          <a:p>
            <a:endParaRPr lang="ru-RU" alt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55D3F22-9B6E-49E3-87E7-017A620D35C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F11587B7-A02C-40E8-840A-936171397DE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A26AF1FD-1F2B-4BF9-A57C-88CCC3952BA9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366AD7F3-D756-44BF-B89F-BA72D77F7F93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9AD58AFE-4CD2-44F2-9F86-507E69898E9F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7683BBB-968B-4CFF-A304-D759128CE380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1999561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DE18333-F261-4DB4-A670-45E3D60990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21243EB1-8524-4FF7-B7FC-6E2F36802FC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94F0509D-4CF7-4B27-82B7-A79A6BAE457D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214F4E12-F7EB-4FF6-9694-65E07537A33F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C892933B-E07E-461A-8142-6586EAD0F455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7330F94-B4E4-4C40-80FA-013DAF3D021B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572761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1930036D-5CD4-43A2-8B2D-F35EA8042B6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2E3E6EC9-0F2C-4A6F-A064-259FCCE9602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7364D925-8BC7-4EBA-A504-8484F814341C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A15C4FEB-BE49-4D53-A7F8-2636EA8BD28E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3C934408-D409-4108-BBC3-2F3AD321E6E6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CD060C5-3BC0-4045-A5C5-0CA4ECD7D736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3009539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4121925-3203-4836-860E-29C3B7F9CD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ED7D39D-2659-4495-A36D-453CA343F2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87B26D97-A0AD-4259-9052-82A0E12B526D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E3DFE918-1650-4FEB-BB85-CFEBEB9BE853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934E1CD4-9055-4310-8CEF-53BE09C6DD9F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7C75933-1B36-4C69-9444-F6C8B1EF4715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5294128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AF4AB42-F955-48C8-A023-268B396529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D1F33782-C3A8-49FA-9B70-108C71CE14A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Rectangle 4">
            <a:extLst>
              <a:ext uri="{FF2B5EF4-FFF2-40B4-BE49-F238E27FC236}">
                <a16:creationId xmlns:a16="http://schemas.microsoft.com/office/drawing/2014/main" id="{ACCD4F5A-BD22-49F7-8EB2-684B4B280B34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5">
            <a:extLst>
              <a:ext uri="{FF2B5EF4-FFF2-40B4-BE49-F238E27FC236}">
                <a16:creationId xmlns:a16="http://schemas.microsoft.com/office/drawing/2014/main" id="{9D3A9DA4-F4B2-4502-A908-B569E2019758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6">
            <a:extLst>
              <a:ext uri="{FF2B5EF4-FFF2-40B4-BE49-F238E27FC236}">
                <a16:creationId xmlns:a16="http://schemas.microsoft.com/office/drawing/2014/main" id="{00DF2BE4-C64A-4E4B-84DA-975C82CB465F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DF491FE-E275-4D4A-BF1A-3D69C050086F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3182240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CE189A8-CC15-47DA-A569-A1C77F7C62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FEDAE8F-67E1-42C2-A034-317577BC350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7F725D13-A783-4D97-A536-E79AC832A57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AE1EAE4-CCB4-4B8A-9494-BDD4FF19C421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4BD3A6A-A7AC-4270-91C2-A230BA5CBC52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207ADB03-7350-476E-8D07-79A24C4DF8AB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9720F37-DA29-46E5-8F6C-A814E5C40E31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24154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AB8B492-43A5-4041-BB2C-D07B668C4A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C4F29DD4-30EA-43F3-A395-67E6C2BDAC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89680C7F-8641-4AC0-91E1-2C1EDA9ACB4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2A44D77F-9276-4609-815F-1E02DDF50CC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26FAE4EA-EDAD-4664-A4C4-C16250E8069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Rectangle 4">
            <a:extLst>
              <a:ext uri="{FF2B5EF4-FFF2-40B4-BE49-F238E27FC236}">
                <a16:creationId xmlns:a16="http://schemas.microsoft.com/office/drawing/2014/main" id="{BBEAFAD5-3C3B-4568-AA95-73DF0938C186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8" name="Rectangle 5">
            <a:extLst>
              <a:ext uri="{FF2B5EF4-FFF2-40B4-BE49-F238E27FC236}">
                <a16:creationId xmlns:a16="http://schemas.microsoft.com/office/drawing/2014/main" id="{979E4BE8-D389-4C1A-BBEB-A58CBE578C8B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9" name="Rectangle 6">
            <a:extLst>
              <a:ext uri="{FF2B5EF4-FFF2-40B4-BE49-F238E27FC236}">
                <a16:creationId xmlns:a16="http://schemas.microsoft.com/office/drawing/2014/main" id="{25138E13-4D36-419F-9F7D-62BDEF13EF08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8FF91DB-D81E-496D-84F4-5D6F3334AA78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1492523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433110F-81B5-49F7-B231-5ADF4A04D1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Rectangle 4">
            <a:extLst>
              <a:ext uri="{FF2B5EF4-FFF2-40B4-BE49-F238E27FC236}">
                <a16:creationId xmlns:a16="http://schemas.microsoft.com/office/drawing/2014/main" id="{A3EA3005-E4F0-4EAA-9348-653892FF9CE6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Rectangle 5">
            <a:extLst>
              <a:ext uri="{FF2B5EF4-FFF2-40B4-BE49-F238E27FC236}">
                <a16:creationId xmlns:a16="http://schemas.microsoft.com/office/drawing/2014/main" id="{D19C6491-E6BF-4DE7-AF11-989936637CA0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6">
            <a:extLst>
              <a:ext uri="{FF2B5EF4-FFF2-40B4-BE49-F238E27FC236}">
                <a16:creationId xmlns:a16="http://schemas.microsoft.com/office/drawing/2014/main" id="{1F1FBA84-D60A-4051-A7CB-449B55F1A689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AC4370C-8561-486B-80D1-AD9E0C7DD176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1100896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>
            <a:extLst>
              <a:ext uri="{FF2B5EF4-FFF2-40B4-BE49-F238E27FC236}">
                <a16:creationId xmlns:a16="http://schemas.microsoft.com/office/drawing/2014/main" id="{7BD3238D-5141-440F-ADDB-F74644059C4D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3" name="Rectangle 5">
            <a:extLst>
              <a:ext uri="{FF2B5EF4-FFF2-40B4-BE49-F238E27FC236}">
                <a16:creationId xmlns:a16="http://schemas.microsoft.com/office/drawing/2014/main" id="{0E799907-92DE-4490-9057-7B0F834E4815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A7717447-D428-4E32-A00C-D094761F4414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4DDF0DA-81A5-4791-BE87-7F26F3CC37DE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1037346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F8F8C24-115F-4D14-BFC9-4C888976C9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6BCFE12-065B-4D3A-B98D-D6472F020D7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E7F169D3-5685-4A66-BE2E-6BABD0CEED6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661B309-8FA7-4E7A-9B6E-3B2C0E709F5B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B94ED51-AD9A-4309-9F09-E0E6A86CC663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00FB3896-2F93-47EB-841A-8164132F3F43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EEE2B6D-E892-4141-AC20-8CF30352C04C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1184419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9725808-5FA7-4291-8EEE-980FF66970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43015BF0-84EF-4FE1-84B3-B4F71D7CA5E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5DA1EA91-7547-4EA3-8CA5-DCD07E6C5F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B4BF423-D667-4565-9988-BCADA3F303CD}"/>
              </a:ext>
            </a:extLst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EAF0B17B-9B83-49CB-A5B1-3C2010954646}"/>
              </a:ext>
            </a:extLst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FB01D496-9F65-4B5F-AD4A-145FAC8AA8EF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6A4FD30-5823-42C6-93AD-348FCDFDED42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7790720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CCFFFF"/>
            </a:gs>
            <a:gs pos="50000">
              <a:schemeClr val="bg1"/>
            </a:gs>
            <a:gs pos="100000">
              <a:srgbClr val="CCFFFF"/>
            </a:gs>
          </a:gsLst>
          <a:lin ang="189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>
            <a:extLst>
              <a:ext uri="{FF2B5EF4-FFF2-40B4-BE49-F238E27FC236}">
                <a16:creationId xmlns:a16="http://schemas.microsoft.com/office/drawing/2014/main" id="{911B0471-4754-4D29-9E3A-668287BF2FB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заголовка</a:t>
            </a:r>
          </a:p>
        </p:txBody>
      </p:sp>
      <p:sp>
        <p:nvSpPr>
          <p:cNvPr id="1027" name="Rectangle 3">
            <a:extLst>
              <a:ext uri="{FF2B5EF4-FFF2-40B4-BE49-F238E27FC236}">
                <a16:creationId xmlns:a16="http://schemas.microsoft.com/office/drawing/2014/main" id="{D98FDF22-0717-44DC-8621-47A22BE5D4E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текста</a:t>
            </a:r>
          </a:p>
          <a:p>
            <a:pPr lvl="1"/>
            <a:r>
              <a:rPr lang="ru-RU" altLang="ru-RU"/>
              <a:t>Второй уровень</a:t>
            </a:r>
          </a:p>
          <a:p>
            <a:pPr lvl="2"/>
            <a:r>
              <a:rPr lang="ru-RU" altLang="ru-RU"/>
              <a:t>Третий уровень</a:t>
            </a:r>
          </a:p>
          <a:p>
            <a:pPr lvl="3"/>
            <a:r>
              <a:rPr lang="ru-RU" altLang="ru-RU"/>
              <a:t>Четвертый уровень</a:t>
            </a:r>
          </a:p>
          <a:p>
            <a:pPr lvl="4"/>
            <a:r>
              <a:rPr lang="ru-RU" altLang="ru-RU"/>
              <a:t>Пятый уровень</a:t>
            </a:r>
          </a:p>
        </p:txBody>
      </p:sp>
      <p:sp>
        <p:nvSpPr>
          <p:cNvPr id="1028" name="Rectangle 4">
            <a:extLst>
              <a:ext uri="{FF2B5EF4-FFF2-40B4-BE49-F238E27FC236}">
                <a16:creationId xmlns:a16="http://schemas.microsoft.com/office/drawing/2014/main" id="{5427676A-D690-4D66-BC98-EB1479C1C3F0}"/>
              </a:ext>
            </a:extLst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1029" name="Rectangle 5">
            <a:extLst>
              <a:ext uri="{FF2B5EF4-FFF2-40B4-BE49-F238E27FC236}">
                <a16:creationId xmlns:a16="http://schemas.microsoft.com/office/drawing/2014/main" id="{9B83E3D8-3DE1-4E88-8199-3DA56E47938C}"/>
              </a:ext>
            </a:extLst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1030" name="Rectangle 6">
            <a:extLst>
              <a:ext uri="{FF2B5EF4-FFF2-40B4-BE49-F238E27FC236}">
                <a16:creationId xmlns:a16="http://schemas.microsoft.com/office/drawing/2014/main" id="{0C756E7E-2130-436A-B09F-86031194E4E9}"/>
              </a:ext>
            </a:extLst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fld id="{7A80303F-11A9-4856-8D38-F4AA770A8875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cs typeface="Arial" panose="020B060402020202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7" Type="http://schemas.openxmlformats.org/officeDocument/2006/relationships/image" Target="../media/image34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9.png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5.jpeg"/><Relationship Id="rId7" Type="http://schemas.openxmlformats.org/officeDocument/2006/relationships/image" Target="../media/image1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pn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2133600"/>
            <a:ext cx="6858000" cy="2387600"/>
          </a:xfrm>
        </p:spPr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Решение задач на проценты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7317792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Freeform 2" descr="Пробка">
            <a:extLst>
              <a:ext uri="{FF2B5EF4-FFF2-40B4-BE49-F238E27FC236}">
                <a16:creationId xmlns:a16="http://schemas.microsoft.com/office/drawing/2014/main" id="{7D5661D3-22C9-4362-8F51-977CC520EE35}"/>
              </a:ext>
            </a:extLst>
          </p:cNvPr>
          <p:cNvSpPr>
            <a:spLocks/>
          </p:cNvSpPr>
          <p:nvPr/>
        </p:nvSpPr>
        <p:spPr bwMode="auto">
          <a:xfrm rot="20803610" flipH="1">
            <a:off x="5867400" y="5410200"/>
            <a:ext cx="169863" cy="88900"/>
          </a:xfrm>
          <a:custGeom>
            <a:avLst/>
            <a:gdLst>
              <a:gd name="T0" fmla="*/ 38430682 w 155"/>
              <a:gd name="T1" fmla="*/ 30241875 h 112"/>
              <a:gd name="T2" fmla="*/ 115293141 w 155"/>
              <a:gd name="T3" fmla="*/ 0 h 112"/>
              <a:gd name="T4" fmla="*/ 182547930 w 155"/>
              <a:gd name="T5" fmla="*/ 45362813 h 112"/>
              <a:gd name="T6" fmla="*/ 144117249 w 155"/>
              <a:gd name="T7" fmla="*/ 55443438 h 112"/>
              <a:gd name="T8" fmla="*/ 0 w 155"/>
              <a:gd name="T9" fmla="*/ 70564375 h 112"/>
              <a:gd name="T10" fmla="*/ 38430682 w 155"/>
              <a:gd name="T11" fmla="*/ 30241875 h 112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155" h="112">
                <a:moveTo>
                  <a:pt x="32" y="48"/>
                </a:moveTo>
                <a:lnTo>
                  <a:pt x="96" y="0"/>
                </a:lnTo>
                <a:cubicBezTo>
                  <a:pt x="115" y="24"/>
                  <a:pt x="144" y="43"/>
                  <a:pt x="152" y="72"/>
                </a:cubicBezTo>
                <a:cubicBezTo>
                  <a:pt x="155" y="84"/>
                  <a:pt x="120" y="88"/>
                  <a:pt x="120" y="88"/>
                </a:cubicBezTo>
                <a:lnTo>
                  <a:pt x="0" y="112"/>
                </a:lnTo>
                <a:lnTo>
                  <a:pt x="32" y="48"/>
                </a:lnTo>
                <a:close/>
              </a:path>
            </a:pathLst>
          </a:custGeom>
          <a:blipFill dpi="0" rotWithShape="1">
            <a:blip r:embed="rId3"/>
            <a:srcRect/>
            <a:tile tx="0" ty="0" sx="100000" sy="100000" flip="none" algn="tl"/>
          </a:blip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6627" name="Freeform 3" descr="Пробка">
            <a:extLst>
              <a:ext uri="{FF2B5EF4-FFF2-40B4-BE49-F238E27FC236}">
                <a16:creationId xmlns:a16="http://schemas.microsoft.com/office/drawing/2014/main" id="{21326050-61FB-4C0C-95FD-5A3F510FDADE}"/>
              </a:ext>
            </a:extLst>
          </p:cNvPr>
          <p:cNvSpPr>
            <a:spLocks/>
          </p:cNvSpPr>
          <p:nvPr/>
        </p:nvSpPr>
        <p:spPr bwMode="auto">
          <a:xfrm rot="20803610" flipH="1">
            <a:off x="914400" y="5257800"/>
            <a:ext cx="169863" cy="88900"/>
          </a:xfrm>
          <a:custGeom>
            <a:avLst/>
            <a:gdLst>
              <a:gd name="T0" fmla="*/ 38430682 w 155"/>
              <a:gd name="T1" fmla="*/ 30241875 h 112"/>
              <a:gd name="T2" fmla="*/ 115293141 w 155"/>
              <a:gd name="T3" fmla="*/ 0 h 112"/>
              <a:gd name="T4" fmla="*/ 182547930 w 155"/>
              <a:gd name="T5" fmla="*/ 45362813 h 112"/>
              <a:gd name="T6" fmla="*/ 144117249 w 155"/>
              <a:gd name="T7" fmla="*/ 55443438 h 112"/>
              <a:gd name="T8" fmla="*/ 0 w 155"/>
              <a:gd name="T9" fmla="*/ 70564375 h 112"/>
              <a:gd name="T10" fmla="*/ 38430682 w 155"/>
              <a:gd name="T11" fmla="*/ 30241875 h 112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155" h="112">
                <a:moveTo>
                  <a:pt x="32" y="48"/>
                </a:moveTo>
                <a:lnTo>
                  <a:pt x="96" y="0"/>
                </a:lnTo>
                <a:cubicBezTo>
                  <a:pt x="115" y="24"/>
                  <a:pt x="144" y="43"/>
                  <a:pt x="152" y="72"/>
                </a:cubicBezTo>
                <a:cubicBezTo>
                  <a:pt x="155" y="84"/>
                  <a:pt x="120" y="88"/>
                  <a:pt x="120" y="88"/>
                </a:cubicBezTo>
                <a:lnTo>
                  <a:pt x="0" y="112"/>
                </a:lnTo>
                <a:lnTo>
                  <a:pt x="32" y="48"/>
                </a:lnTo>
                <a:close/>
              </a:path>
            </a:pathLst>
          </a:custGeom>
          <a:blipFill dpi="0" rotWithShape="1">
            <a:blip r:embed="rId3"/>
            <a:srcRect/>
            <a:tile tx="0" ty="0" sx="100000" sy="100000" flip="none" algn="tl"/>
          </a:blip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6628" name="AutoShape 5">
            <a:hlinkClick r:id="" action="ppaction://hlinkshowjump?jump=nextslide" highlightClick="1"/>
            <a:extLst>
              <a:ext uri="{FF2B5EF4-FFF2-40B4-BE49-F238E27FC236}">
                <a16:creationId xmlns:a16="http://schemas.microsoft.com/office/drawing/2014/main" id="{9FF32C15-26B5-4F7F-AF9C-09ADE5C233B6}"/>
              </a:ext>
            </a:extLst>
          </p:cNvPr>
          <p:cNvSpPr>
            <a:spLocks noChangeArrowheads="1"/>
          </p:cNvSpPr>
          <p:nvPr/>
        </p:nvSpPr>
        <p:spPr bwMode="auto">
          <a:xfrm>
            <a:off x="8369300" y="6096000"/>
            <a:ext cx="520700" cy="495300"/>
          </a:xfrm>
          <a:prstGeom prst="actionButtonForwardNext">
            <a:avLst/>
          </a:prstGeom>
          <a:gradFill rotWithShape="1">
            <a:gsLst>
              <a:gs pos="0">
                <a:schemeClr val="bg1"/>
              </a:gs>
              <a:gs pos="100000">
                <a:srgbClr val="33CCCC"/>
              </a:gs>
            </a:gsLst>
            <a:path path="rect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prstDash val="sysDot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grpSp>
        <p:nvGrpSpPr>
          <p:cNvPr id="26629" name="Group 6">
            <a:extLst>
              <a:ext uri="{FF2B5EF4-FFF2-40B4-BE49-F238E27FC236}">
                <a16:creationId xmlns:a16="http://schemas.microsoft.com/office/drawing/2014/main" id="{5CF5E793-1DBD-4BA1-88F8-949A8C8C00B5}"/>
              </a:ext>
            </a:extLst>
          </p:cNvPr>
          <p:cNvGrpSpPr>
            <a:grpSpLocks/>
          </p:cNvGrpSpPr>
          <p:nvPr/>
        </p:nvGrpSpPr>
        <p:grpSpPr bwMode="auto">
          <a:xfrm>
            <a:off x="539750" y="5851525"/>
            <a:ext cx="1414463" cy="501650"/>
            <a:chOff x="340" y="3686"/>
            <a:chExt cx="891" cy="316"/>
          </a:xfrm>
        </p:grpSpPr>
        <p:sp>
          <p:nvSpPr>
            <p:cNvPr id="26746" name="Freeform 7" descr="Пробка">
              <a:extLst>
                <a:ext uri="{FF2B5EF4-FFF2-40B4-BE49-F238E27FC236}">
                  <a16:creationId xmlns:a16="http://schemas.microsoft.com/office/drawing/2014/main" id="{8BF97174-F34D-4A21-BCF9-10A0E8CD2B87}"/>
                </a:ext>
              </a:extLst>
            </p:cNvPr>
            <p:cNvSpPr>
              <a:spLocks/>
            </p:cNvSpPr>
            <p:nvPr/>
          </p:nvSpPr>
          <p:spPr bwMode="auto">
            <a:xfrm rot="20803610" flipH="1">
              <a:off x="712" y="3946"/>
              <a:ext cx="107" cy="56"/>
            </a:xfrm>
            <a:custGeom>
              <a:avLst/>
              <a:gdLst>
                <a:gd name="T0" fmla="*/ 15 w 155"/>
                <a:gd name="T1" fmla="*/ 12 h 112"/>
                <a:gd name="T2" fmla="*/ 46 w 155"/>
                <a:gd name="T3" fmla="*/ 0 h 112"/>
                <a:gd name="T4" fmla="*/ 72 w 155"/>
                <a:gd name="T5" fmla="*/ 18 h 112"/>
                <a:gd name="T6" fmla="*/ 57 w 155"/>
                <a:gd name="T7" fmla="*/ 22 h 112"/>
                <a:gd name="T8" fmla="*/ 0 w 155"/>
                <a:gd name="T9" fmla="*/ 28 h 112"/>
                <a:gd name="T10" fmla="*/ 15 w 155"/>
                <a:gd name="T11" fmla="*/ 12 h 11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55" h="112">
                  <a:moveTo>
                    <a:pt x="32" y="48"/>
                  </a:moveTo>
                  <a:lnTo>
                    <a:pt x="96" y="0"/>
                  </a:lnTo>
                  <a:cubicBezTo>
                    <a:pt x="115" y="24"/>
                    <a:pt x="144" y="43"/>
                    <a:pt x="152" y="72"/>
                  </a:cubicBezTo>
                  <a:cubicBezTo>
                    <a:pt x="155" y="84"/>
                    <a:pt x="120" y="88"/>
                    <a:pt x="120" y="88"/>
                  </a:cubicBezTo>
                  <a:lnTo>
                    <a:pt x="0" y="112"/>
                  </a:lnTo>
                  <a:lnTo>
                    <a:pt x="32" y="48"/>
                  </a:lnTo>
                  <a:close/>
                </a:path>
              </a:pathLst>
            </a:custGeom>
            <a:blipFill dpi="0" rotWithShape="1">
              <a:blip r:embed="rId3"/>
              <a:srcRect/>
              <a:tile tx="0" ty="0" sx="100000" sy="100000" flip="none" algn="tl"/>
            </a:blip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6747" name="Freeform 8" descr="Пробка">
              <a:extLst>
                <a:ext uri="{FF2B5EF4-FFF2-40B4-BE49-F238E27FC236}">
                  <a16:creationId xmlns:a16="http://schemas.microsoft.com/office/drawing/2014/main" id="{3A2A7A13-97B0-4F29-BCCF-E8C4AD6D6DC3}"/>
                </a:ext>
              </a:extLst>
            </p:cNvPr>
            <p:cNvSpPr>
              <a:spLocks/>
            </p:cNvSpPr>
            <p:nvPr/>
          </p:nvSpPr>
          <p:spPr bwMode="auto">
            <a:xfrm rot="20803610" flipH="1">
              <a:off x="340" y="3686"/>
              <a:ext cx="107" cy="56"/>
            </a:xfrm>
            <a:custGeom>
              <a:avLst/>
              <a:gdLst>
                <a:gd name="T0" fmla="*/ 15 w 155"/>
                <a:gd name="T1" fmla="*/ 12 h 112"/>
                <a:gd name="T2" fmla="*/ 46 w 155"/>
                <a:gd name="T3" fmla="*/ 0 h 112"/>
                <a:gd name="T4" fmla="*/ 72 w 155"/>
                <a:gd name="T5" fmla="*/ 18 h 112"/>
                <a:gd name="T6" fmla="*/ 57 w 155"/>
                <a:gd name="T7" fmla="*/ 22 h 112"/>
                <a:gd name="T8" fmla="*/ 0 w 155"/>
                <a:gd name="T9" fmla="*/ 28 h 112"/>
                <a:gd name="T10" fmla="*/ 15 w 155"/>
                <a:gd name="T11" fmla="*/ 12 h 11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55" h="112">
                  <a:moveTo>
                    <a:pt x="32" y="48"/>
                  </a:moveTo>
                  <a:lnTo>
                    <a:pt x="96" y="0"/>
                  </a:lnTo>
                  <a:cubicBezTo>
                    <a:pt x="115" y="24"/>
                    <a:pt x="144" y="43"/>
                    <a:pt x="152" y="72"/>
                  </a:cubicBezTo>
                  <a:cubicBezTo>
                    <a:pt x="155" y="84"/>
                    <a:pt x="120" y="88"/>
                    <a:pt x="120" y="88"/>
                  </a:cubicBezTo>
                  <a:lnTo>
                    <a:pt x="0" y="112"/>
                  </a:lnTo>
                  <a:lnTo>
                    <a:pt x="32" y="48"/>
                  </a:lnTo>
                  <a:close/>
                </a:path>
              </a:pathLst>
            </a:custGeom>
            <a:blipFill dpi="0" rotWithShape="1">
              <a:blip r:embed="rId3"/>
              <a:srcRect/>
              <a:tile tx="0" ty="0" sx="100000" sy="100000" flip="none" algn="tl"/>
            </a:blip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6748" name="Freeform 9" descr="Пробка">
              <a:extLst>
                <a:ext uri="{FF2B5EF4-FFF2-40B4-BE49-F238E27FC236}">
                  <a16:creationId xmlns:a16="http://schemas.microsoft.com/office/drawing/2014/main" id="{164CB60A-FF16-47D8-A5C3-3EF0EDCBBA65}"/>
                </a:ext>
              </a:extLst>
            </p:cNvPr>
            <p:cNvSpPr>
              <a:spLocks/>
            </p:cNvSpPr>
            <p:nvPr/>
          </p:nvSpPr>
          <p:spPr bwMode="auto">
            <a:xfrm rot="20803610" flipH="1">
              <a:off x="1124" y="3709"/>
              <a:ext cx="107" cy="56"/>
            </a:xfrm>
            <a:custGeom>
              <a:avLst/>
              <a:gdLst>
                <a:gd name="T0" fmla="*/ 15 w 155"/>
                <a:gd name="T1" fmla="*/ 12 h 112"/>
                <a:gd name="T2" fmla="*/ 46 w 155"/>
                <a:gd name="T3" fmla="*/ 0 h 112"/>
                <a:gd name="T4" fmla="*/ 72 w 155"/>
                <a:gd name="T5" fmla="*/ 18 h 112"/>
                <a:gd name="T6" fmla="*/ 57 w 155"/>
                <a:gd name="T7" fmla="*/ 22 h 112"/>
                <a:gd name="T8" fmla="*/ 0 w 155"/>
                <a:gd name="T9" fmla="*/ 28 h 112"/>
                <a:gd name="T10" fmla="*/ 15 w 155"/>
                <a:gd name="T11" fmla="*/ 12 h 11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55" h="112">
                  <a:moveTo>
                    <a:pt x="32" y="48"/>
                  </a:moveTo>
                  <a:lnTo>
                    <a:pt x="96" y="0"/>
                  </a:lnTo>
                  <a:cubicBezTo>
                    <a:pt x="115" y="24"/>
                    <a:pt x="144" y="43"/>
                    <a:pt x="152" y="72"/>
                  </a:cubicBezTo>
                  <a:cubicBezTo>
                    <a:pt x="155" y="84"/>
                    <a:pt x="120" y="88"/>
                    <a:pt x="120" y="88"/>
                  </a:cubicBezTo>
                  <a:lnTo>
                    <a:pt x="0" y="112"/>
                  </a:lnTo>
                  <a:lnTo>
                    <a:pt x="32" y="48"/>
                  </a:lnTo>
                  <a:close/>
                </a:path>
              </a:pathLst>
            </a:custGeom>
            <a:blipFill dpi="0" rotWithShape="1">
              <a:blip r:embed="rId3"/>
              <a:srcRect/>
              <a:tile tx="0" ty="0" sx="100000" sy="100000" flip="none" algn="tl"/>
            </a:blip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26630" name="Group 10">
            <a:extLst>
              <a:ext uri="{FF2B5EF4-FFF2-40B4-BE49-F238E27FC236}">
                <a16:creationId xmlns:a16="http://schemas.microsoft.com/office/drawing/2014/main" id="{297670B2-C33C-4659-ABAC-F7D811E068E9}"/>
              </a:ext>
            </a:extLst>
          </p:cNvPr>
          <p:cNvGrpSpPr>
            <a:grpSpLocks/>
          </p:cNvGrpSpPr>
          <p:nvPr/>
        </p:nvGrpSpPr>
        <p:grpSpPr bwMode="auto">
          <a:xfrm>
            <a:off x="1301750" y="5978525"/>
            <a:ext cx="1414463" cy="501650"/>
            <a:chOff x="340" y="3686"/>
            <a:chExt cx="891" cy="316"/>
          </a:xfrm>
        </p:grpSpPr>
        <p:sp>
          <p:nvSpPr>
            <p:cNvPr id="26743" name="Freeform 11" descr="Пробка">
              <a:extLst>
                <a:ext uri="{FF2B5EF4-FFF2-40B4-BE49-F238E27FC236}">
                  <a16:creationId xmlns:a16="http://schemas.microsoft.com/office/drawing/2014/main" id="{2758ECEF-CC24-4C12-9D30-D78E018C12DA}"/>
                </a:ext>
              </a:extLst>
            </p:cNvPr>
            <p:cNvSpPr>
              <a:spLocks/>
            </p:cNvSpPr>
            <p:nvPr/>
          </p:nvSpPr>
          <p:spPr bwMode="auto">
            <a:xfrm rot="20803610" flipH="1">
              <a:off x="712" y="3946"/>
              <a:ext cx="107" cy="56"/>
            </a:xfrm>
            <a:custGeom>
              <a:avLst/>
              <a:gdLst>
                <a:gd name="T0" fmla="*/ 15 w 155"/>
                <a:gd name="T1" fmla="*/ 12 h 112"/>
                <a:gd name="T2" fmla="*/ 46 w 155"/>
                <a:gd name="T3" fmla="*/ 0 h 112"/>
                <a:gd name="T4" fmla="*/ 72 w 155"/>
                <a:gd name="T5" fmla="*/ 18 h 112"/>
                <a:gd name="T6" fmla="*/ 57 w 155"/>
                <a:gd name="T7" fmla="*/ 22 h 112"/>
                <a:gd name="T8" fmla="*/ 0 w 155"/>
                <a:gd name="T9" fmla="*/ 28 h 112"/>
                <a:gd name="T10" fmla="*/ 15 w 155"/>
                <a:gd name="T11" fmla="*/ 12 h 11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55" h="112">
                  <a:moveTo>
                    <a:pt x="32" y="48"/>
                  </a:moveTo>
                  <a:lnTo>
                    <a:pt x="96" y="0"/>
                  </a:lnTo>
                  <a:cubicBezTo>
                    <a:pt x="115" y="24"/>
                    <a:pt x="144" y="43"/>
                    <a:pt x="152" y="72"/>
                  </a:cubicBezTo>
                  <a:cubicBezTo>
                    <a:pt x="155" y="84"/>
                    <a:pt x="120" y="88"/>
                    <a:pt x="120" y="88"/>
                  </a:cubicBezTo>
                  <a:lnTo>
                    <a:pt x="0" y="112"/>
                  </a:lnTo>
                  <a:lnTo>
                    <a:pt x="32" y="48"/>
                  </a:lnTo>
                  <a:close/>
                </a:path>
              </a:pathLst>
            </a:custGeom>
            <a:blipFill dpi="0" rotWithShape="1">
              <a:blip r:embed="rId3"/>
              <a:srcRect/>
              <a:tile tx="0" ty="0" sx="100000" sy="100000" flip="none" algn="tl"/>
            </a:blip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6744" name="Freeform 12" descr="Пробка">
              <a:extLst>
                <a:ext uri="{FF2B5EF4-FFF2-40B4-BE49-F238E27FC236}">
                  <a16:creationId xmlns:a16="http://schemas.microsoft.com/office/drawing/2014/main" id="{FC84686C-0F45-4936-95A1-72F5F4248F2D}"/>
                </a:ext>
              </a:extLst>
            </p:cNvPr>
            <p:cNvSpPr>
              <a:spLocks/>
            </p:cNvSpPr>
            <p:nvPr/>
          </p:nvSpPr>
          <p:spPr bwMode="auto">
            <a:xfrm rot="20803610" flipH="1">
              <a:off x="340" y="3686"/>
              <a:ext cx="107" cy="56"/>
            </a:xfrm>
            <a:custGeom>
              <a:avLst/>
              <a:gdLst>
                <a:gd name="T0" fmla="*/ 15 w 155"/>
                <a:gd name="T1" fmla="*/ 12 h 112"/>
                <a:gd name="T2" fmla="*/ 46 w 155"/>
                <a:gd name="T3" fmla="*/ 0 h 112"/>
                <a:gd name="T4" fmla="*/ 72 w 155"/>
                <a:gd name="T5" fmla="*/ 18 h 112"/>
                <a:gd name="T6" fmla="*/ 57 w 155"/>
                <a:gd name="T7" fmla="*/ 22 h 112"/>
                <a:gd name="T8" fmla="*/ 0 w 155"/>
                <a:gd name="T9" fmla="*/ 28 h 112"/>
                <a:gd name="T10" fmla="*/ 15 w 155"/>
                <a:gd name="T11" fmla="*/ 12 h 11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55" h="112">
                  <a:moveTo>
                    <a:pt x="32" y="48"/>
                  </a:moveTo>
                  <a:lnTo>
                    <a:pt x="96" y="0"/>
                  </a:lnTo>
                  <a:cubicBezTo>
                    <a:pt x="115" y="24"/>
                    <a:pt x="144" y="43"/>
                    <a:pt x="152" y="72"/>
                  </a:cubicBezTo>
                  <a:cubicBezTo>
                    <a:pt x="155" y="84"/>
                    <a:pt x="120" y="88"/>
                    <a:pt x="120" y="88"/>
                  </a:cubicBezTo>
                  <a:lnTo>
                    <a:pt x="0" y="112"/>
                  </a:lnTo>
                  <a:lnTo>
                    <a:pt x="32" y="48"/>
                  </a:lnTo>
                  <a:close/>
                </a:path>
              </a:pathLst>
            </a:custGeom>
            <a:blipFill dpi="0" rotWithShape="1">
              <a:blip r:embed="rId3"/>
              <a:srcRect/>
              <a:tile tx="0" ty="0" sx="100000" sy="100000" flip="none" algn="tl"/>
            </a:blip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6745" name="Freeform 13" descr="Пробка">
              <a:extLst>
                <a:ext uri="{FF2B5EF4-FFF2-40B4-BE49-F238E27FC236}">
                  <a16:creationId xmlns:a16="http://schemas.microsoft.com/office/drawing/2014/main" id="{AB8BD35B-2F3B-4615-A2E6-CC739CA4EFEA}"/>
                </a:ext>
              </a:extLst>
            </p:cNvPr>
            <p:cNvSpPr>
              <a:spLocks/>
            </p:cNvSpPr>
            <p:nvPr/>
          </p:nvSpPr>
          <p:spPr bwMode="auto">
            <a:xfrm rot="20803610" flipH="1">
              <a:off x="1124" y="3709"/>
              <a:ext cx="107" cy="56"/>
            </a:xfrm>
            <a:custGeom>
              <a:avLst/>
              <a:gdLst>
                <a:gd name="T0" fmla="*/ 15 w 155"/>
                <a:gd name="T1" fmla="*/ 12 h 112"/>
                <a:gd name="T2" fmla="*/ 46 w 155"/>
                <a:gd name="T3" fmla="*/ 0 h 112"/>
                <a:gd name="T4" fmla="*/ 72 w 155"/>
                <a:gd name="T5" fmla="*/ 18 h 112"/>
                <a:gd name="T6" fmla="*/ 57 w 155"/>
                <a:gd name="T7" fmla="*/ 22 h 112"/>
                <a:gd name="T8" fmla="*/ 0 w 155"/>
                <a:gd name="T9" fmla="*/ 28 h 112"/>
                <a:gd name="T10" fmla="*/ 15 w 155"/>
                <a:gd name="T11" fmla="*/ 12 h 11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55" h="112">
                  <a:moveTo>
                    <a:pt x="32" y="48"/>
                  </a:moveTo>
                  <a:lnTo>
                    <a:pt x="96" y="0"/>
                  </a:lnTo>
                  <a:cubicBezTo>
                    <a:pt x="115" y="24"/>
                    <a:pt x="144" y="43"/>
                    <a:pt x="152" y="72"/>
                  </a:cubicBezTo>
                  <a:cubicBezTo>
                    <a:pt x="155" y="84"/>
                    <a:pt x="120" y="88"/>
                    <a:pt x="120" y="88"/>
                  </a:cubicBezTo>
                  <a:lnTo>
                    <a:pt x="0" y="112"/>
                  </a:lnTo>
                  <a:lnTo>
                    <a:pt x="32" y="48"/>
                  </a:lnTo>
                  <a:close/>
                </a:path>
              </a:pathLst>
            </a:custGeom>
            <a:blipFill dpi="0" rotWithShape="1">
              <a:blip r:embed="rId3"/>
              <a:srcRect/>
              <a:tile tx="0" ty="0" sx="100000" sy="100000" flip="none" algn="tl"/>
            </a:blip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26631" name="Group 14">
            <a:extLst>
              <a:ext uri="{FF2B5EF4-FFF2-40B4-BE49-F238E27FC236}">
                <a16:creationId xmlns:a16="http://schemas.microsoft.com/office/drawing/2014/main" id="{D4A94C53-F22A-446D-A0E2-41E14A23D634}"/>
              </a:ext>
            </a:extLst>
          </p:cNvPr>
          <p:cNvGrpSpPr>
            <a:grpSpLocks/>
          </p:cNvGrpSpPr>
          <p:nvPr/>
        </p:nvGrpSpPr>
        <p:grpSpPr bwMode="auto">
          <a:xfrm>
            <a:off x="946150" y="5673725"/>
            <a:ext cx="1414463" cy="501650"/>
            <a:chOff x="340" y="3686"/>
            <a:chExt cx="891" cy="316"/>
          </a:xfrm>
        </p:grpSpPr>
        <p:sp>
          <p:nvSpPr>
            <p:cNvPr id="26740" name="Freeform 15" descr="Пробка">
              <a:extLst>
                <a:ext uri="{FF2B5EF4-FFF2-40B4-BE49-F238E27FC236}">
                  <a16:creationId xmlns:a16="http://schemas.microsoft.com/office/drawing/2014/main" id="{F886500D-58A3-489D-AB41-B6C6276F2C81}"/>
                </a:ext>
              </a:extLst>
            </p:cNvPr>
            <p:cNvSpPr>
              <a:spLocks/>
            </p:cNvSpPr>
            <p:nvPr/>
          </p:nvSpPr>
          <p:spPr bwMode="auto">
            <a:xfrm rot="20803610" flipH="1">
              <a:off x="712" y="3946"/>
              <a:ext cx="107" cy="56"/>
            </a:xfrm>
            <a:custGeom>
              <a:avLst/>
              <a:gdLst>
                <a:gd name="T0" fmla="*/ 15 w 155"/>
                <a:gd name="T1" fmla="*/ 12 h 112"/>
                <a:gd name="T2" fmla="*/ 46 w 155"/>
                <a:gd name="T3" fmla="*/ 0 h 112"/>
                <a:gd name="T4" fmla="*/ 72 w 155"/>
                <a:gd name="T5" fmla="*/ 18 h 112"/>
                <a:gd name="T6" fmla="*/ 57 w 155"/>
                <a:gd name="T7" fmla="*/ 22 h 112"/>
                <a:gd name="T8" fmla="*/ 0 w 155"/>
                <a:gd name="T9" fmla="*/ 28 h 112"/>
                <a:gd name="T10" fmla="*/ 15 w 155"/>
                <a:gd name="T11" fmla="*/ 12 h 11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55" h="112">
                  <a:moveTo>
                    <a:pt x="32" y="48"/>
                  </a:moveTo>
                  <a:lnTo>
                    <a:pt x="96" y="0"/>
                  </a:lnTo>
                  <a:cubicBezTo>
                    <a:pt x="115" y="24"/>
                    <a:pt x="144" y="43"/>
                    <a:pt x="152" y="72"/>
                  </a:cubicBezTo>
                  <a:cubicBezTo>
                    <a:pt x="155" y="84"/>
                    <a:pt x="120" y="88"/>
                    <a:pt x="120" y="88"/>
                  </a:cubicBezTo>
                  <a:lnTo>
                    <a:pt x="0" y="112"/>
                  </a:lnTo>
                  <a:lnTo>
                    <a:pt x="32" y="48"/>
                  </a:lnTo>
                  <a:close/>
                </a:path>
              </a:pathLst>
            </a:custGeom>
            <a:blipFill dpi="0" rotWithShape="1">
              <a:blip r:embed="rId3"/>
              <a:srcRect/>
              <a:tile tx="0" ty="0" sx="100000" sy="100000" flip="none" algn="tl"/>
            </a:blip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6741" name="Freeform 16" descr="Пробка">
              <a:extLst>
                <a:ext uri="{FF2B5EF4-FFF2-40B4-BE49-F238E27FC236}">
                  <a16:creationId xmlns:a16="http://schemas.microsoft.com/office/drawing/2014/main" id="{8F5F76E6-5523-4136-B29E-7E16389C345E}"/>
                </a:ext>
              </a:extLst>
            </p:cNvPr>
            <p:cNvSpPr>
              <a:spLocks/>
            </p:cNvSpPr>
            <p:nvPr/>
          </p:nvSpPr>
          <p:spPr bwMode="auto">
            <a:xfrm rot="20803610" flipH="1">
              <a:off x="340" y="3686"/>
              <a:ext cx="107" cy="56"/>
            </a:xfrm>
            <a:custGeom>
              <a:avLst/>
              <a:gdLst>
                <a:gd name="T0" fmla="*/ 15 w 155"/>
                <a:gd name="T1" fmla="*/ 12 h 112"/>
                <a:gd name="T2" fmla="*/ 46 w 155"/>
                <a:gd name="T3" fmla="*/ 0 h 112"/>
                <a:gd name="T4" fmla="*/ 72 w 155"/>
                <a:gd name="T5" fmla="*/ 18 h 112"/>
                <a:gd name="T6" fmla="*/ 57 w 155"/>
                <a:gd name="T7" fmla="*/ 22 h 112"/>
                <a:gd name="T8" fmla="*/ 0 w 155"/>
                <a:gd name="T9" fmla="*/ 28 h 112"/>
                <a:gd name="T10" fmla="*/ 15 w 155"/>
                <a:gd name="T11" fmla="*/ 12 h 11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55" h="112">
                  <a:moveTo>
                    <a:pt x="32" y="48"/>
                  </a:moveTo>
                  <a:lnTo>
                    <a:pt x="96" y="0"/>
                  </a:lnTo>
                  <a:cubicBezTo>
                    <a:pt x="115" y="24"/>
                    <a:pt x="144" y="43"/>
                    <a:pt x="152" y="72"/>
                  </a:cubicBezTo>
                  <a:cubicBezTo>
                    <a:pt x="155" y="84"/>
                    <a:pt x="120" y="88"/>
                    <a:pt x="120" y="88"/>
                  </a:cubicBezTo>
                  <a:lnTo>
                    <a:pt x="0" y="112"/>
                  </a:lnTo>
                  <a:lnTo>
                    <a:pt x="32" y="48"/>
                  </a:lnTo>
                  <a:close/>
                </a:path>
              </a:pathLst>
            </a:custGeom>
            <a:blipFill dpi="0" rotWithShape="1">
              <a:blip r:embed="rId3"/>
              <a:srcRect/>
              <a:tile tx="0" ty="0" sx="100000" sy="100000" flip="none" algn="tl"/>
            </a:blip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6742" name="Freeform 17" descr="Пробка">
              <a:extLst>
                <a:ext uri="{FF2B5EF4-FFF2-40B4-BE49-F238E27FC236}">
                  <a16:creationId xmlns:a16="http://schemas.microsoft.com/office/drawing/2014/main" id="{6C2C8CB1-DA7C-47AA-A1C6-5025270A9AAD}"/>
                </a:ext>
              </a:extLst>
            </p:cNvPr>
            <p:cNvSpPr>
              <a:spLocks/>
            </p:cNvSpPr>
            <p:nvPr/>
          </p:nvSpPr>
          <p:spPr bwMode="auto">
            <a:xfrm rot="20803610" flipH="1">
              <a:off x="1124" y="3709"/>
              <a:ext cx="107" cy="56"/>
            </a:xfrm>
            <a:custGeom>
              <a:avLst/>
              <a:gdLst>
                <a:gd name="T0" fmla="*/ 15 w 155"/>
                <a:gd name="T1" fmla="*/ 12 h 112"/>
                <a:gd name="T2" fmla="*/ 46 w 155"/>
                <a:gd name="T3" fmla="*/ 0 h 112"/>
                <a:gd name="T4" fmla="*/ 72 w 155"/>
                <a:gd name="T5" fmla="*/ 18 h 112"/>
                <a:gd name="T6" fmla="*/ 57 w 155"/>
                <a:gd name="T7" fmla="*/ 22 h 112"/>
                <a:gd name="T8" fmla="*/ 0 w 155"/>
                <a:gd name="T9" fmla="*/ 28 h 112"/>
                <a:gd name="T10" fmla="*/ 15 w 155"/>
                <a:gd name="T11" fmla="*/ 12 h 11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55" h="112">
                  <a:moveTo>
                    <a:pt x="32" y="48"/>
                  </a:moveTo>
                  <a:lnTo>
                    <a:pt x="96" y="0"/>
                  </a:lnTo>
                  <a:cubicBezTo>
                    <a:pt x="115" y="24"/>
                    <a:pt x="144" y="43"/>
                    <a:pt x="152" y="72"/>
                  </a:cubicBezTo>
                  <a:cubicBezTo>
                    <a:pt x="155" y="84"/>
                    <a:pt x="120" y="88"/>
                    <a:pt x="120" y="88"/>
                  </a:cubicBezTo>
                  <a:lnTo>
                    <a:pt x="0" y="112"/>
                  </a:lnTo>
                  <a:lnTo>
                    <a:pt x="32" y="48"/>
                  </a:lnTo>
                  <a:close/>
                </a:path>
              </a:pathLst>
            </a:custGeom>
            <a:blipFill dpi="0" rotWithShape="1">
              <a:blip r:embed="rId3"/>
              <a:srcRect/>
              <a:tile tx="0" ty="0" sx="100000" sy="100000" flip="none" algn="tl"/>
            </a:blip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26632" name="Group 18">
            <a:extLst>
              <a:ext uri="{FF2B5EF4-FFF2-40B4-BE49-F238E27FC236}">
                <a16:creationId xmlns:a16="http://schemas.microsoft.com/office/drawing/2014/main" id="{6881C849-B7CA-4E34-9522-DB617ABEDF5D}"/>
              </a:ext>
            </a:extLst>
          </p:cNvPr>
          <p:cNvGrpSpPr>
            <a:grpSpLocks/>
          </p:cNvGrpSpPr>
          <p:nvPr/>
        </p:nvGrpSpPr>
        <p:grpSpPr bwMode="auto">
          <a:xfrm>
            <a:off x="463550" y="6181725"/>
            <a:ext cx="1414463" cy="501650"/>
            <a:chOff x="340" y="3686"/>
            <a:chExt cx="891" cy="316"/>
          </a:xfrm>
        </p:grpSpPr>
        <p:sp>
          <p:nvSpPr>
            <p:cNvPr id="26737" name="Freeform 19" descr="Пробка">
              <a:extLst>
                <a:ext uri="{FF2B5EF4-FFF2-40B4-BE49-F238E27FC236}">
                  <a16:creationId xmlns:a16="http://schemas.microsoft.com/office/drawing/2014/main" id="{24C3F5FA-1677-4568-8BA8-21B2B29C95BF}"/>
                </a:ext>
              </a:extLst>
            </p:cNvPr>
            <p:cNvSpPr>
              <a:spLocks/>
            </p:cNvSpPr>
            <p:nvPr/>
          </p:nvSpPr>
          <p:spPr bwMode="auto">
            <a:xfrm rot="20803610" flipH="1">
              <a:off x="712" y="3946"/>
              <a:ext cx="107" cy="56"/>
            </a:xfrm>
            <a:custGeom>
              <a:avLst/>
              <a:gdLst>
                <a:gd name="T0" fmla="*/ 15 w 155"/>
                <a:gd name="T1" fmla="*/ 12 h 112"/>
                <a:gd name="T2" fmla="*/ 46 w 155"/>
                <a:gd name="T3" fmla="*/ 0 h 112"/>
                <a:gd name="T4" fmla="*/ 72 w 155"/>
                <a:gd name="T5" fmla="*/ 18 h 112"/>
                <a:gd name="T6" fmla="*/ 57 w 155"/>
                <a:gd name="T7" fmla="*/ 22 h 112"/>
                <a:gd name="T8" fmla="*/ 0 w 155"/>
                <a:gd name="T9" fmla="*/ 28 h 112"/>
                <a:gd name="T10" fmla="*/ 15 w 155"/>
                <a:gd name="T11" fmla="*/ 12 h 11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55" h="112">
                  <a:moveTo>
                    <a:pt x="32" y="48"/>
                  </a:moveTo>
                  <a:lnTo>
                    <a:pt x="96" y="0"/>
                  </a:lnTo>
                  <a:cubicBezTo>
                    <a:pt x="115" y="24"/>
                    <a:pt x="144" y="43"/>
                    <a:pt x="152" y="72"/>
                  </a:cubicBezTo>
                  <a:cubicBezTo>
                    <a:pt x="155" y="84"/>
                    <a:pt x="120" y="88"/>
                    <a:pt x="120" y="88"/>
                  </a:cubicBezTo>
                  <a:lnTo>
                    <a:pt x="0" y="112"/>
                  </a:lnTo>
                  <a:lnTo>
                    <a:pt x="32" y="48"/>
                  </a:lnTo>
                  <a:close/>
                </a:path>
              </a:pathLst>
            </a:custGeom>
            <a:blipFill dpi="0" rotWithShape="1">
              <a:blip r:embed="rId3"/>
              <a:srcRect/>
              <a:tile tx="0" ty="0" sx="100000" sy="100000" flip="none" algn="tl"/>
            </a:blip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6738" name="Freeform 20" descr="Пробка">
              <a:extLst>
                <a:ext uri="{FF2B5EF4-FFF2-40B4-BE49-F238E27FC236}">
                  <a16:creationId xmlns:a16="http://schemas.microsoft.com/office/drawing/2014/main" id="{10E4E835-A4D4-4C38-AB76-9A54DDFD02C4}"/>
                </a:ext>
              </a:extLst>
            </p:cNvPr>
            <p:cNvSpPr>
              <a:spLocks/>
            </p:cNvSpPr>
            <p:nvPr/>
          </p:nvSpPr>
          <p:spPr bwMode="auto">
            <a:xfrm rot="20803610" flipH="1">
              <a:off x="340" y="3686"/>
              <a:ext cx="107" cy="56"/>
            </a:xfrm>
            <a:custGeom>
              <a:avLst/>
              <a:gdLst>
                <a:gd name="T0" fmla="*/ 15 w 155"/>
                <a:gd name="T1" fmla="*/ 12 h 112"/>
                <a:gd name="T2" fmla="*/ 46 w 155"/>
                <a:gd name="T3" fmla="*/ 0 h 112"/>
                <a:gd name="T4" fmla="*/ 72 w 155"/>
                <a:gd name="T5" fmla="*/ 18 h 112"/>
                <a:gd name="T6" fmla="*/ 57 w 155"/>
                <a:gd name="T7" fmla="*/ 22 h 112"/>
                <a:gd name="T8" fmla="*/ 0 w 155"/>
                <a:gd name="T9" fmla="*/ 28 h 112"/>
                <a:gd name="T10" fmla="*/ 15 w 155"/>
                <a:gd name="T11" fmla="*/ 12 h 11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55" h="112">
                  <a:moveTo>
                    <a:pt x="32" y="48"/>
                  </a:moveTo>
                  <a:lnTo>
                    <a:pt x="96" y="0"/>
                  </a:lnTo>
                  <a:cubicBezTo>
                    <a:pt x="115" y="24"/>
                    <a:pt x="144" y="43"/>
                    <a:pt x="152" y="72"/>
                  </a:cubicBezTo>
                  <a:cubicBezTo>
                    <a:pt x="155" y="84"/>
                    <a:pt x="120" y="88"/>
                    <a:pt x="120" y="88"/>
                  </a:cubicBezTo>
                  <a:lnTo>
                    <a:pt x="0" y="112"/>
                  </a:lnTo>
                  <a:lnTo>
                    <a:pt x="32" y="48"/>
                  </a:lnTo>
                  <a:close/>
                </a:path>
              </a:pathLst>
            </a:custGeom>
            <a:blipFill dpi="0" rotWithShape="1">
              <a:blip r:embed="rId3"/>
              <a:srcRect/>
              <a:tile tx="0" ty="0" sx="100000" sy="100000" flip="none" algn="tl"/>
            </a:blip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6739" name="Freeform 21" descr="Пробка">
              <a:extLst>
                <a:ext uri="{FF2B5EF4-FFF2-40B4-BE49-F238E27FC236}">
                  <a16:creationId xmlns:a16="http://schemas.microsoft.com/office/drawing/2014/main" id="{9E7EE978-A6BD-4D59-A1AD-4347F773FEC9}"/>
                </a:ext>
              </a:extLst>
            </p:cNvPr>
            <p:cNvSpPr>
              <a:spLocks/>
            </p:cNvSpPr>
            <p:nvPr/>
          </p:nvSpPr>
          <p:spPr bwMode="auto">
            <a:xfrm rot="20803610" flipH="1">
              <a:off x="1124" y="3709"/>
              <a:ext cx="107" cy="56"/>
            </a:xfrm>
            <a:custGeom>
              <a:avLst/>
              <a:gdLst>
                <a:gd name="T0" fmla="*/ 15 w 155"/>
                <a:gd name="T1" fmla="*/ 12 h 112"/>
                <a:gd name="T2" fmla="*/ 46 w 155"/>
                <a:gd name="T3" fmla="*/ 0 h 112"/>
                <a:gd name="T4" fmla="*/ 72 w 155"/>
                <a:gd name="T5" fmla="*/ 18 h 112"/>
                <a:gd name="T6" fmla="*/ 57 w 155"/>
                <a:gd name="T7" fmla="*/ 22 h 112"/>
                <a:gd name="T8" fmla="*/ 0 w 155"/>
                <a:gd name="T9" fmla="*/ 28 h 112"/>
                <a:gd name="T10" fmla="*/ 15 w 155"/>
                <a:gd name="T11" fmla="*/ 12 h 11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55" h="112">
                  <a:moveTo>
                    <a:pt x="32" y="48"/>
                  </a:moveTo>
                  <a:lnTo>
                    <a:pt x="96" y="0"/>
                  </a:lnTo>
                  <a:cubicBezTo>
                    <a:pt x="115" y="24"/>
                    <a:pt x="144" y="43"/>
                    <a:pt x="152" y="72"/>
                  </a:cubicBezTo>
                  <a:cubicBezTo>
                    <a:pt x="155" y="84"/>
                    <a:pt x="120" y="88"/>
                    <a:pt x="120" y="88"/>
                  </a:cubicBezTo>
                  <a:lnTo>
                    <a:pt x="0" y="112"/>
                  </a:lnTo>
                  <a:lnTo>
                    <a:pt x="32" y="48"/>
                  </a:lnTo>
                  <a:close/>
                </a:path>
              </a:pathLst>
            </a:custGeom>
            <a:blipFill dpi="0" rotWithShape="1">
              <a:blip r:embed="rId3"/>
              <a:srcRect/>
              <a:tile tx="0" ty="0" sx="100000" sy="100000" flip="none" algn="tl"/>
            </a:blip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26633" name="Freeform 22" descr="Пробка">
            <a:extLst>
              <a:ext uri="{FF2B5EF4-FFF2-40B4-BE49-F238E27FC236}">
                <a16:creationId xmlns:a16="http://schemas.microsoft.com/office/drawing/2014/main" id="{967154AB-AC90-4B5B-BC30-4F26CE87C2CA}"/>
              </a:ext>
            </a:extLst>
          </p:cNvPr>
          <p:cNvSpPr>
            <a:spLocks/>
          </p:cNvSpPr>
          <p:nvPr/>
        </p:nvSpPr>
        <p:spPr bwMode="auto">
          <a:xfrm rot="20803610" flipH="1">
            <a:off x="7848600" y="6553200"/>
            <a:ext cx="169863" cy="88900"/>
          </a:xfrm>
          <a:custGeom>
            <a:avLst/>
            <a:gdLst>
              <a:gd name="T0" fmla="*/ 38430682 w 155"/>
              <a:gd name="T1" fmla="*/ 30241875 h 112"/>
              <a:gd name="T2" fmla="*/ 115293141 w 155"/>
              <a:gd name="T3" fmla="*/ 0 h 112"/>
              <a:gd name="T4" fmla="*/ 182547930 w 155"/>
              <a:gd name="T5" fmla="*/ 45362813 h 112"/>
              <a:gd name="T6" fmla="*/ 144117249 w 155"/>
              <a:gd name="T7" fmla="*/ 55443438 h 112"/>
              <a:gd name="T8" fmla="*/ 0 w 155"/>
              <a:gd name="T9" fmla="*/ 70564375 h 112"/>
              <a:gd name="T10" fmla="*/ 38430682 w 155"/>
              <a:gd name="T11" fmla="*/ 30241875 h 112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155" h="112">
                <a:moveTo>
                  <a:pt x="32" y="48"/>
                </a:moveTo>
                <a:lnTo>
                  <a:pt x="96" y="0"/>
                </a:lnTo>
                <a:cubicBezTo>
                  <a:pt x="115" y="24"/>
                  <a:pt x="144" y="43"/>
                  <a:pt x="152" y="72"/>
                </a:cubicBezTo>
                <a:cubicBezTo>
                  <a:pt x="155" y="84"/>
                  <a:pt x="120" y="88"/>
                  <a:pt x="120" y="88"/>
                </a:cubicBezTo>
                <a:lnTo>
                  <a:pt x="0" y="112"/>
                </a:lnTo>
                <a:lnTo>
                  <a:pt x="32" y="48"/>
                </a:lnTo>
                <a:close/>
              </a:path>
            </a:pathLst>
          </a:custGeom>
          <a:blipFill dpi="0" rotWithShape="1">
            <a:blip r:embed="rId3"/>
            <a:srcRect/>
            <a:tile tx="0" ty="0" sx="100000" sy="100000" flip="none" algn="tl"/>
          </a:blip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grpSp>
        <p:nvGrpSpPr>
          <p:cNvPr id="26634" name="Group 23">
            <a:extLst>
              <a:ext uri="{FF2B5EF4-FFF2-40B4-BE49-F238E27FC236}">
                <a16:creationId xmlns:a16="http://schemas.microsoft.com/office/drawing/2014/main" id="{7F3BB40E-3555-4CC4-9A18-B1BF1C97B59E}"/>
              </a:ext>
            </a:extLst>
          </p:cNvPr>
          <p:cNvGrpSpPr>
            <a:grpSpLocks/>
          </p:cNvGrpSpPr>
          <p:nvPr/>
        </p:nvGrpSpPr>
        <p:grpSpPr bwMode="auto">
          <a:xfrm>
            <a:off x="3054350" y="5851525"/>
            <a:ext cx="1414463" cy="501650"/>
            <a:chOff x="340" y="3686"/>
            <a:chExt cx="891" cy="316"/>
          </a:xfrm>
        </p:grpSpPr>
        <p:sp>
          <p:nvSpPr>
            <p:cNvPr id="26734" name="Freeform 24" descr="Пробка">
              <a:extLst>
                <a:ext uri="{FF2B5EF4-FFF2-40B4-BE49-F238E27FC236}">
                  <a16:creationId xmlns:a16="http://schemas.microsoft.com/office/drawing/2014/main" id="{DB9931F6-371F-48CC-92BA-D09F4FAA2CF5}"/>
                </a:ext>
              </a:extLst>
            </p:cNvPr>
            <p:cNvSpPr>
              <a:spLocks/>
            </p:cNvSpPr>
            <p:nvPr/>
          </p:nvSpPr>
          <p:spPr bwMode="auto">
            <a:xfrm rot="20803610" flipH="1">
              <a:off x="712" y="3946"/>
              <a:ext cx="107" cy="56"/>
            </a:xfrm>
            <a:custGeom>
              <a:avLst/>
              <a:gdLst>
                <a:gd name="T0" fmla="*/ 15 w 155"/>
                <a:gd name="T1" fmla="*/ 12 h 112"/>
                <a:gd name="T2" fmla="*/ 46 w 155"/>
                <a:gd name="T3" fmla="*/ 0 h 112"/>
                <a:gd name="T4" fmla="*/ 72 w 155"/>
                <a:gd name="T5" fmla="*/ 18 h 112"/>
                <a:gd name="T6" fmla="*/ 57 w 155"/>
                <a:gd name="T7" fmla="*/ 22 h 112"/>
                <a:gd name="T8" fmla="*/ 0 w 155"/>
                <a:gd name="T9" fmla="*/ 28 h 112"/>
                <a:gd name="T10" fmla="*/ 15 w 155"/>
                <a:gd name="T11" fmla="*/ 12 h 11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55" h="112">
                  <a:moveTo>
                    <a:pt x="32" y="48"/>
                  </a:moveTo>
                  <a:lnTo>
                    <a:pt x="96" y="0"/>
                  </a:lnTo>
                  <a:cubicBezTo>
                    <a:pt x="115" y="24"/>
                    <a:pt x="144" y="43"/>
                    <a:pt x="152" y="72"/>
                  </a:cubicBezTo>
                  <a:cubicBezTo>
                    <a:pt x="155" y="84"/>
                    <a:pt x="120" y="88"/>
                    <a:pt x="120" y="88"/>
                  </a:cubicBezTo>
                  <a:lnTo>
                    <a:pt x="0" y="112"/>
                  </a:lnTo>
                  <a:lnTo>
                    <a:pt x="32" y="48"/>
                  </a:lnTo>
                  <a:close/>
                </a:path>
              </a:pathLst>
            </a:custGeom>
            <a:blipFill dpi="0" rotWithShape="1">
              <a:blip r:embed="rId3"/>
              <a:srcRect/>
              <a:tile tx="0" ty="0" sx="100000" sy="100000" flip="none" algn="tl"/>
            </a:blip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6735" name="Freeform 25" descr="Пробка">
              <a:extLst>
                <a:ext uri="{FF2B5EF4-FFF2-40B4-BE49-F238E27FC236}">
                  <a16:creationId xmlns:a16="http://schemas.microsoft.com/office/drawing/2014/main" id="{992545F0-5376-4660-BD07-3F41F1686C45}"/>
                </a:ext>
              </a:extLst>
            </p:cNvPr>
            <p:cNvSpPr>
              <a:spLocks/>
            </p:cNvSpPr>
            <p:nvPr/>
          </p:nvSpPr>
          <p:spPr bwMode="auto">
            <a:xfrm rot="20803610" flipH="1">
              <a:off x="340" y="3686"/>
              <a:ext cx="107" cy="56"/>
            </a:xfrm>
            <a:custGeom>
              <a:avLst/>
              <a:gdLst>
                <a:gd name="T0" fmla="*/ 15 w 155"/>
                <a:gd name="T1" fmla="*/ 12 h 112"/>
                <a:gd name="T2" fmla="*/ 46 w 155"/>
                <a:gd name="T3" fmla="*/ 0 h 112"/>
                <a:gd name="T4" fmla="*/ 72 w 155"/>
                <a:gd name="T5" fmla="*/ 18 h 112"/>
                <a:gd name="T6" fmla="*/ 57 w 155"/>
                <a:gd name="T7" fmla="*/ 22 h 112"/>
                <a:gd name="T8" fmla="*/ 0 w 155"/>
                <a:gd name="T9" fmla="*/ 28 h 112"/>
                <a:gd name="T10" fmla="*/ 15 w 155"/>
                <a:gd name="T11" fmla="*/ 12 h 11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55" h="112">
                  <a:moveTo>
                    <a:pt x="32" y="48"/>
                  </a:moveTo>
                  <a:lnTo>
                    <a:pt x="96" y="0"/>
                  </a:lnTo>
                  <a:cubicBezTo>
                    <a:pt x="115" y="24"/>
                    <a:pt x="144" y="43"/>
                    <a:pt x="152" y="72"/>
                  </a:cubicBezTo>
                  <a:cubicBezTo>
                    <a:pt x="155" y="84"/>
                    <a:pt x="120" y="88"/>
                    <a:pt x="120" y="88"/>
                  </a:cubicBezTo>
                  <a:lnTo>
                    <a:pt x="0" y="112"/>
                  </a:lnTo>
                  <a:lnTo>
                    <a:pt x="32" y="48"/>
                  </a:lnTo>
                  <a:close/>
                </a:path>
              </a:pathLst>
            </a:custGeom>
            <a:blipFill dpi="0" rotWithShape="1">
              <a:blip r:embed="rId3"/>
              <a:srcRect/>
              <a:tile tx="0" ty="0" sx="100000" sy="100000" flip="none" algn="tl"/>
            </a:blip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6736" name="Freeform 26" descr="Пробка">
              <a:extLst>
                <a:ext uri="{FF2B5EF4-FFF2-40B4-BE49-F238E27FC236}">
                  <a16:creationId xmlns:a16="http://schemas.microsoft.com/office/drawing/2014/main" id="{3E290471-4EA0-4E2D-B247-B8810EDE2303}"/>
                </a:ext>
              </a:extLst>
            </p:cNvPr>
            <p:cNvSpPr>
              <a:spLocks/>
            </p:cNvSpPr>
            <p:nvPr/>
          </p:nvSpPr>
          <p:spPr bwMode="auto">
            <a:xfrm rot="20803610" flipH="1">
              <a:off x="1124" y="3709"/>
              <a:ext cx="107" cy="56"/>
            </a:xfrm>
            <a:custGeom>
              <a:avLst/>
              <a:gdLst>
                <a:gd name="T0" fmla="*/ 15 w 155"/>
                <a:gd name="T1" fmla="*/ 12 h 112"/>
                <a:gd name="T2" fmla="*/ 46 w 155"/>
                <a:gd name="T3" fmla="*/ 0 h 112"/>
                <a:gd name="T4" fmla="*/ 72 w 155"/>
                <a:gd name="T5" fmla="*/ 18 h 112"/>
                <a:gd name="T6" fmla="*/ 57 w 155"/>
                <a:gd name="T7" fmla="*/ 22 h 112"/>
                <a:gd name="T8" fmla="*/ 0 w 155"/>
                <a:gd name="T9" fmla="*/ 28 h 112"/>
                <a:gd name="T10" fmla="*/ 15 w 155"/>
                <a:gd name="T11" fmla="*/ 12 h 11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55" h="112">
                  <a:moveTo>
                    <a:pt x="32" y="48"/>
                  </a:moveTo>
                  <a:lnTo>
                    <a:pt x="96" y="0"/>
                  </a:lnTo>
                  <a:cubicBezTo>
                    <a:pt x="115" y="24"/>
                    <a:pt x="144" y="43"/>
                    <a:pt x="152" y="72"/>
                  </a:cubicBezTo>
                  <a:cubicBezTo>
                    <a:pt x="155" y="84"/>
                    <a:pt x="120" y="88"/>
                    <a:pt x="120" y="88"/>
                  </a:cubicBezTo>
                  <a:lnTo>
                    <a:pt x="0" y="112"/>
                  </a:lnTo>
                  <a:lnTo>
                    <a:pt x="32" y="48"/>
                  </a:lnTo>
                  <a:close/>
                </a:path>
              </a:pathLst>
            </a:custGeom>
            <a:blipFill dpi="0" rotWithShape="1">
              <a:blip r:embed="rId3"/>
              <a:srcRect/>
              <a:tile tx="0" ty="0" sx="100000" sy="100000" flip="none" algn="tl"/>
            </a:blip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26635" name="Group 27">
            <a:extLst>
              <a:ext uri="{FF2B5EF4-FFF2-40B4-BE49-F238E27FC236}">
                <a16:creationId xmlns:a16="http://schemas.microsoft.com/office/drawing/2014/main" id="{50533047-4D6E-4EA0-971A-BDA7D1B29573}"/>
              </a:ext>
            </a:extLst>
          </p:cNvPr>
          <p:cNvGrpSpPr>
            <a:grpSpLocks/>
          </p:cNvGrpSpPr>
          <p:nvPr/>
        </p:nvGrpSpPr>
        <p:grpSpPr bwMode="auto">
          <a:xfrm>
            <a:off x="3994150" y="6105525"/>
            <a:ext cx="1414463" cy="501650"/>
            <a:chOff x="340" y="3686"/>
            <a:chExt cx="891" cy="316"/>
          </a:xfrm>
        </p:grpSpPr>
        <p:sp>
          <p:nvSpPr>
            <p:cNvPr id="26731" name="Freeform 28" descr="Пробка">
              <a:extLst>
                <a:ext uri="{FF2B5EF4-FFF2-40B4-BE49-F238E27FC236}">
                  <a16:creationId xmlns:a16="http://schemas.microsoft.com/office/drawing/2014/main" id="{20FBCB00-D20B-45D9-98E9-DF96C4EF1805}"/>
                </a:ext>
              </a:extLst>
            </p:cNvPr>
            <p:cNvSpPr>
              <a:spLocks/>
            </p:cNvSpPr>
            <p:nvPr/>
          </p:nvSpPr>
          <p:spPr bwMode="auto">
            <a:xfrm rot="20803610" flipH="1">
              <a:off x="712" y="3946"/>
              <a:ext cx="107" cy="56"/>
            </a:xfrm>
            <a:custGeom>
              <a:avLst/>
              <a:gdLst>
                <a:gd name="T0" fmla="*/ 15 w 155"/>
                <a:gd name="T1" fmla="*/ 12 h 112"/>
                <a:gd name="T2" fmla="*/ 46 w 155"/>
                <a:gd name="T3" fmla="*/ 0 h 112"/>
                <a:gd name="T4" fmla="*/ 72 w 155"/>
                <a:gd name="T5" fmla="*/ 18 h 112"/>
                <a:gd name="T6" fmla="*/ 57 w 155"/>
                <a:gd name="T7" fmla="*/ 22 h 112"/>
                <a:gd name="T8" fmla="*/ 0 w 155"/>
                <a:gd name="T9" fmla="*/ 28 h 112"/>
                <a:gd name="T10" fmla="*/ 15 w 155"/>
                <a:gd name="T11" fmla="*/ 12 h 11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55" h="112">
                  <a:moveTo>
                    <a:pt x="32" y="48"/>
                  </a:moveTo>
                  <a:lnTo>
                    <a:pt x="96" y="0"/>
                  </a:lnTo>
                  <a:cubicBezTo>
                    <a:pt x="115" y="24"/>
                    <a:pt x="144" y="43"/>
                    <a:pt x="152" y="72"/>
                  </a:cubicBezTo>
                  <a:cubicBezTo>
                    <a:pt x="155" y="84"/>
                    <a:pt x="120" y="88"/>
                    <a:pt x="120" y="88"/>
                  </a:cubicBezTo>
                  <a:lnTo>
                    <a:pt x="0" y="112"/>
                  </a:lnTo>
                  <a:lnTo>
                    <a:pt x="32" y="48"/>
                  </a:lnTo>
                  <a:close/>
                </a:path>
              </a:pathLst>
            </a:custGeom>
            <a:blipFill dpi="0" rotWithShape="1">
              <a:blip r:embed="rId3"/>
              <a:srcRect/>
              <a:tile tx="0" ty="0" sx="100000" sy="100000" flip="none" algn="tl"/>
            </a:blip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6732" name="Freeform 29" descr="Пробка">
              <a:extLst>
                <a:ext uri="{FF2B5EF4-FFF2-40B4-BE49-F238E27FC236}">
                  <a16:creationId xmlns:a16="http://schemas.microsoft.com/office/drawing/2014/main" id="{A287B42B-E9CD-4379-9D1C-2AE10CACF248}"/>
                </a:ext>
              </a:extLst>
            </p:cNvPr>
            <p:cNvSpPr>
              <a:spLocks/>
            </p:cNvSpPr>
            <p:nvPr/>
          </p:nvSpPr>
          <p:spPr bwMode="auto">
            <a:xfrm rot="20803610" flipH="1">
              <a:off x="340" y="3686"/>
              <a:ext cx="107" cy="56"/>
            </a:xfrm>
            <a:custGeom>
              <a:avLst/>
              <a:gdLst>
                <a:gd name="T0" fmla="*/ 15 w 155"/>
                <a:gd name="T1" fmla="*/ 12 h 112"/>
                <a:gd name="T2" fmla="*/ 46 w 155"/>
                <a:gd name="T3" fmla="*/ 0 h 112"/>
                <a:gd name="T4" fmla="*/ 72 w 155"/>
                <a:gd name="T5" fmla="*/ 18 h 112"/>
                <a:gd name="T6" fmla="*/ 57 w 155"/>
                <a:gd name="T7" fmla="*/ 22 h 112"/>
                <a:gd name="T8" fmla="*/ 0 w 155"/>
                <a:gd name="T9" fmla="*/ 28 h 112"/>
                <a:gd name="T10" fmla="*/ 15 w 155"/>
                <a:gd name="T11" fmla="*/ 12 h 11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55" h="112">
                  <a:moveTo>
                    <a:pt x="32" y="48"/>
                  </a:moveTo>
                  <a:lnTo>
                    <a:pt x="96" y="0"/>
                  </a:lnTo>
                  <a:cubicBezTo>
                    <a:pt x="115" y="24"/>
                    <a:pt x="144" y="43"/>
                    <a:pt x="152" y="72"/>
                  </a:cubicBezTo>
                  <a:cubicBezTo>
                    <a:pt x="155" y="84"/>
                    <a:pt x="120" y="88"/>
                    <a:pt x="120" y="88"/>
                  </a:cubicBezTo>
                  <a:lnTo>
                    <a:pt x="0" y="112"/>
                  </a:lnTo>
                  <a:lnTo>
                    <a:pt x="32" y="48"/>
                  </a:lnTo>
                  <a:close/>
                </a:path>
              </a:pathLst>
            </a:custGeom>
            <a:blipFill dpi="0" rotWithShape="1">
              <a:blip r:embed="rId3"/>
              <a:srcRect/>
              <a:tile tx="0" ty="0" sx="100000" sy="100000" flip="none" algn="tl"/>
            </a:blip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6733" name="Freeform 30" descr="Пробка">
              <a:extLst>
                <a:ext uri="{FF2B5EF4-FFF2-40B4-BE49-F238E27FC236}">
                  <a16:creationId xmlns:a16="http://schemas.microsoft.com/office/drawing/2014/main" id="{8EA8758A-AD9D-4012-A041-180A5BEF053C}"/>
                </a:ext>
              </a:extLst>
            </p:cNvPr>
            <p:cNvSpPr>
              <a:spLocks/>
            </p:cNvSpPr>
            <p:nvPr/>
          </p:nvSpPr>
          <p:spPr bwMode="auto">
            <a:xfrm rot="20803610" flipH="1">
              <a:off x="1124" y="3709"/>
              <a:ext cx="107" cy="56"/>
            </a:xfrm>
            <a:custGeom>
              <a:avLst/>
              <a:gdLst>
                <a:gd name="T0" fmla="*/ 15 w 155"/>
                <a:gd name="T1" fmla="*/ 12 h 112"/>
                <a:gd name="T2" fmla="*/ 46 w 155"/>
                <a:gd name="T3" fmla="*/ 0 h 112"/>
                <a:gd name="T4" fmla="*/ 72 w 155"/>
                <a:gd name="T5" fmla="*/ 18 h 112"/>
                <a:gd name="T6" fmla="*/ 57 w 155"/>
                <a:gd name="T7" fmla="*/ 22 h 112"/>
                <a:gd name="T8" fmla="*/ 0 w 155"/>
                <a:gd name="T9" fmla="*/ 28 h 112"/>
                <a:gd name="T10" fmla="*/ 15 w 155"/>
                <a:gd name="T11" fmla="*/ 12 h 11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55" h="112">
                  <a:moveTo>
                    <a:pt x="32" y="48"/>
                  </a:moveTo>
                  <a:lnTo>
                    <a:pt x="96" y="0"/>
                  </a:lnTo>
                  <a:cubicBezTo>
                    <a:pt x="115" y="24"/>
                    <a:pt x="144" y="43"/>
                    <a:pt x="152" y="72"/>
                  </a:cubicBezTo>
                  <a:cubicBezTo>
                    <a:pt x="155" y="84"/>
                    <a:pt x="120" y="88"/>
                    <a:pt x="120" y="88"/>
                  </a:cubicBezTo>
                  <a:lnTo>
                    <a:pt x="0" y="112"/>
                  </a:lnTo>
                  <a:lnTo>
                    <a:pt x="32" y="48"/>
                  </a:lnTo>
                  <a:close/>
                </a:path>
              </a:pathLst>
            </a:custGeom>
            <a:blipFill dpi="0" rotWithShape="1">
              <a:blip r:embed="rId3"/>
              <a:srcRect/>
              <a:tile tx="0" ty="0" sx="100000" sy="100000" flip="none" algn="tl"/>
            </a:blip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26636" name="Group 31">
            <a:extLst>
              <a:ext uri="{FF2B5EF4-FFF2-40B4-BE49-F238E27FC236}">
                <a16:creationId xmlns:a16="http://schemas.microsoft.com/office/drawing/2014/main" id="{3FA4B9E4-661F-425F-80ED-B0247F11F0C2}"/>
              </a:ext>
            </a:extLst>
          </p:cNvPr>
          <p:cNvGrpSpPr>
            <a:grpSpLocks/>
          </p:cNvGrpSpPr>
          <p:nvPr/>
        </p:nvGrpSpPr>
        <p:grpSpPr bwMode="auto">
          <a:xfrm>
            <a:off x="4883150" y="5699125"/>
            <a:ext cx="1414463" cy="501650"/>
            <a:chOff x="340" y="3686"/>
            <a:chExt cx="891" cy="316"/>
          </a:xfrm>
        </p:grpSpPr>
        <p:sp>
          <p:nvSpPr>
            <p:cNvPr id="26728" name="Freeform 32" descr="Пробка">
              <a:extLst>
                <a:ext uri="{FF2B5EF4-FFF2-40B4-BE49-F238E27FC236}">
                  <a16:creationId xmlns:a16="http://schemas.microsoft.com/office/drawing/2014/main" id="{7AFAEFF8-7621-4566-A4A8-D263BB9C5227}"/>
                </a:ext>
              </a:extLst>
            </p:cNvPr>
            <p:cNvSpPr>
              <a:spLocks/>
            </p:cNvSpPr>
            <p:nvPr/>
          </p:nvSpPr>
          <p:spPr bwMode="auto">
            <a:xfrm rot="20803610" flipH="1">
              <a:off x="712" y="3946"/>
              <a:ext cx="107" cy="56"/>
            </a:xfrm>
            <a:custGeom>
              <a:avLst/>
              <a:gdLst>
                <a:gd name="T0" fmla="*/ 15 w 155"/>
                <a:gd name="T1" fmla="*/ 12 h 112"/>
                <a:gd name="T2" fmla="*/ 46 w 155"/>
                <a:gd name="T3" fmla="*/ 0 h 112"/>
                <a:gd name="T4" fmla="*/ 72 w 155"/>
                <a:gd name="T5" fmla="*/ 18 h 112"/>
                <a:gd name="T6" fmla="*/ 57 w 155"/>
                <a:gd name="T7" fmla="*/ 22 h 112"/>
                <a:gd name="T8" fmla="*/ 0 w 155"/>
                <a:gd name="T9" fmla="*/ 28 h 112"/>
                <a:gd name="T10" fmla="*/ 15 w 155"/>
                <a:gd name="T11" fmla="*/ 12 h 11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55" h="112">
                  <a:moveTo>
                    <a:pt x="32" y="48"/>
                  </a:moveTo>
                  <a:lnTo>
                    <a:pt x="96" y="0"/>
                  </a:lnTo>
                  <a:cubicBezTo>
                    <a:pt x="115" y="24"/>
                    <a:pt x="144" y="43"/>
                    <a:pt x="152" y="72"/>
                  </a:cubicBezTo>
                  <a:cubicBezTo>
                    <a:pt x="155" y="84"/>
                    <a:pt x="120" y="88"/>
                    <a:pt x="120" y="88"/>
                  </a:cubicBezTo>
                  <a:lnTo>
                    <a:pt x="0" y="112"/>
                  </a:lnTo>
                  <a:lnTo>
                    <a:pt x="32" y="48"/>
                  </a:lnTo>
                  <a:close/>
                </a:path>
              </a:pathLst>
            </a:custGeom>
            <a:blipFill dpi="0" rotWithShape="1">
              <a:blip r:embed="rId3"/>
              <a:srcRect/>
              <a:tile tx="0" ty="0" sx="100000" sy="100000" flip="none" algn="tl"/>
            </a:blip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6729" name="Freeform 33" descr="Пробка">
              <a:extLst>
                <a:ext uri="{FF2B5EF4-FFF2-40B4-BE49-F238E27FC236}">
                  <a16:creationId xmlns:a16="http://schemas.microsoft.com/office/drawing/2014/main" id="{8269999E-C538-41F7-BD4B-9AF03B9CADBB}"/>
                </a:ext>
              </a:extLst>
            </p:cNvPr>
            <p:cNvSpPr>
              <a:spLocks/>
            </p:cNvSpPr>
            <p:nvPr/>
          </p:nvSpPr>
          <p:spPr bwMode="auto">
            <a:xfrm rot="20803610" flipH="1">
              <a:off x="340" y="3686"/>
              <a:ext cx="107" cy="56"/>
            </a:xfrm>
            <a:custGeom>
              <a:avLst/>
              <a:gdLst>
                <a:gd name="T0" fmla="*/ 15 w 155"/>
                <a:gd name="T1" fmla="*/ 12 h 112"/>
                <a:gd name="T2" fmla="*/ 46 w 155"/>
                <a:gd name="T3" fmla="*/ 0 h 112"/>
                <a:gd name="T4" fmla="*/ 72 w 155"/>
                <a:gd name="T5" fmla="*/ 18 h 112"/>
                <a:gd name="T6" fmla="*/ 57 w 155"/>
                <a:gd name="T7" fmla="*/ 22 h 112"/>
                <a:gd name="T8" fmla="*/ 0 w 155"/>
                <a:gd name="T9" fmla="*/ 28 h 112"/>
                <a:gd name="T10" fmla="*/ 15 w 155"/>
                <a:gd name="T11" fmla="*/ 12 h 11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55" h="112">
                  <a:moveTo>
                    <a:pt x="32" y="48"/>
                  </a:moveTo>
                  <a:lnTo>
                    <a:pt x="96" y="0"/>
                  </a:lnTo>
                  <a:cubicBezTo>
                    <a:pt x="115" y="24"/>
                    <a:pt x="144" y="43"/>
                    <a:pt x="152" y="72"/>
                  </a:cubicBezTo>
                  <a:cubicBezTo>
                    <a:pt x="155" y="84"/>
                    <a:pt x="120" y="88"/>
                    <a:pt x="120" y="88"/>
                  </a:cubicBezTo>
                  <a:lnTo>
                    <a:pt x="0" y="112"/>
                  </a:lnTo>
                  <a:lnTo>
                    <a:pt x="32" y="48"/>
                  </a:lnTo>
                  <a:close/>
                </a:path>
              </a:pathLst>
            </a:custGeom>
            <a:blipFill dpi="0" rotWithShape="1">
              <a:blip r:embed="rId3"/>
              <a:srcRect/>
              <a:tile tx="0" ty="0" sx="100000" sy="100000" flip="none" algn="tl"/>
            </a:blip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6730" name="Freeform 34" descr="Пробка">
              <a:extLst>
                <a:ext uri="{FF2B5EF4-FFF2-40B4-BE49-F238E27FC236}">
                  <a16:creationId xmlns:a16="http://schemas.microsoft.com/office/drawing/2014/main" id="{0D12FC0A-0C4B-456A-AE71-6C2E1FFCE051}"/>
                </a:ext>
              </a:extLst>
            </p:cNvPr>
            <p:cNvSpPr>
              <a:spLocks/>
            </p:cNvSpPr>
            <p:nvPr/>
          </p:nvSpPr>
          <p:spPr bwMode="auto">
            <a:xfrm rot="20803610" flipH="1">
              <a:off x="1124" y="3709"/>
              <a:ext cx="107" cy="56"/>
            </a:xfrm>
            <a:custGeom>
              <a:avLst/>
              <a:gdLst>
                <a:gd name="T0" fmla="*/ 15 w 155"/>
                <a:gd name="T1" fmla="*/ 12 h 112"/>
                <a:gd name="T2" fmla="*/ 46 w 155"/>
                <a:gd name="T3" fmla="*/ 0 h 112"/>
                <a:gd name="T4" fmla="*/ 72 w 155"/>
                <a:gd name="T5" fmla="*/ 18 h 112"/>
                <a:gd name="T6" fmla="*/ 57 w 155"/>
                <a:gd name="T7" fmla="*/ 22 h 112"/>
                <a:gd name="T8" fmla="*/ 0 w 155"/>
                <a:gd name="T9" fmla="*/ 28 h 112"/>
                <a:gd name="T10" fmla="*/ 15 w 155"/>
                <a:gd name="T11" fmla="*/ 12 h 11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55" h="112">
                  <a:moveTo>
                    <a:pt x="32" y="48"/>
                  </a:moveTo>
                  <a:lnTo>
                    <a:pt x="96" y="0"/>
                  </a:lnTo>
                  <a:cubicBezTo>
                    <a:pt x="115" y="24"/>
                    <a:pt x="144" y="43"/>
                    <a:pt x="152" y="72"/>
                  </a:cubicBezTo>
                  <a:cubicBezTo>
                    <a:pt x="155" y="84"/>
                    <a:pt x="120" y="88"/>
                    <a:pt x="120" y="88"/>
                  </a:cubicBezTo>
                  <a:lnTo>
                    <a:pt x="0" y="112"/>
                  </a:lnTo>
                  <a:lnTo>
                    <a:pt x="32" y="48"/>
                  </a:lnTo>
                  <a:close/>
                </a:path>
              </a:pathLst>
            </a:custGeom>
            <a:blipFill dpi="0" rotWithShape="1">
              <a:blip r:embed="rId3"/>
              <a:srcRect/>
              <a:tile tx="0" ty="0" sx="100000" sy="100000" flip="none" algn="tl"/>
            </a:blip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26637" name="Group 35">
            <a:extLst>
              <a:ext uri="{FF2B5EF4-FFF2-40B4-BE49-F238E27FC236}">
                <a16:creationId xmlns:a16="http://schemas.microsoft.com/office/drawing/2014/main" id="{74BFEF71-4CA0-4BC3-AAD9-234572BDEA3E}"/>
              </a:ext>
            </a:extLst>
          </p:cNvPr>
          <p:cNvGrpSpPr>
            <a:grpSpLocks/>
          </p:cNvGrpSpPr>
          <p:nvPr/>
        </p:nvGrpSpPr>
        <p:grpSpPr bwMode="auto">
          <a:xfrm>
            <a:off x="4832350" y="6130925"/>
            <a:ext cx="1414463" cy="501650"/>
            <a:chOff x="340" y="3686"/>
            <a:chExt cx="891" cy="316"/>
          </a:xfrm>
        </p:grpSpPr>
        <p:sp>
          <p:nvSpPr>
            <p:cNvPr id="26725" name="Freeform 36" descr="Пробка">
              <a:extLst>
                <a:ext uri="{FF2B5EF4-FFF2-40B4-BE49-F238E27FC236}">
                  <a16:creationId xmlns:a16="http://schemas.microsoft.com/office/drawing/2014/main" id="{ED5B293A-0FE3-4C24-9FB9-42399880BA93}"/>
                </a:ext>
              </a:extLst>
            </p:cNvPr>
            <p:cNvSpPr>
              <a:spLocks/>
            </p:cNvSpPr>
            <p:nvPr/>
          </p:nvSpPr>
          <p:spPr bwMode="auto">
            <a:xfrm rot="20803610" flipH="1">
              <a:off x="712" y="3946"/>
              <a:ext cx="107" cy="56"/>
            </a:xfrm>
            <a:custGeom>
              <a:avLst/>
              <a:gdLst>
                <a:gd name="T0" fmla="*/ 15 w 155"/>
                <a:gd name="T1" fmla="*/ 12 h 112"/>
                <a:gd name="T2" fmla="*/ 46 w 155"/>
                <a:gd name="T3" fmla="*/ 0 h 112"/>
                <a:gd name="T4" fmla="*/ 72 w 155"/>
                <a:gd name="T5" fmla="*/ 18 h 112"/>
                <a:gd name="T6" fmla="*/ 57 w 155"/>
                <a:gd name="T7" fmla="*/ 22 h 112"/>
                <a:gd name="T8" fmla="*/ 0 w 155"/>
                <a:gd name="T9" fmla="*/ 28 h 112"/>
                <a:gd name="T10" fmla="*/ 15 w 155"/>
                <a:gd name="T11" fmla="*/ 12 h 11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55" h="112">
                  <a:moveTo>
                    <a:pt x="32" y="48"/>
                  </a:moveTo>
                  <a:lnTo>
                    <a:pt x="96" y="0"/>
                  </a:lnTo>
                  <a:cubicBezTo>
                    <a:pt x="115" y="24"/>
                    <a:pt x="144" y="43"/>
                    <a:pt x="152" y="72"/>
                  </a:cubicBezTo>
                  <a:cubicBezTo>
                    <a:pt x="155" y="84"/>
                    <a:pt x="120" y="88"/>
                    <a:pt x="120" y="88"/>
                  </a:cubicBezTo>
                  <a:lnTo>
                    <a:pt x="0" y="112"/>
                  </a:lnTo>
                  <a:lnTo>
                    <a:pt x="32" y="48"/>
                  </a:lnTo>
                  <a:close/>
                </a:path>
              </a:pathLst>
            </a:custGeom>
            <a:blipFill dpi="0" rotWithShape="1">
              <a:blip r:embed="rId3"/>
              <a:srcRect/>
              <a:tile tx="0" ty="0" sx="100000" sy="100000" flip="none" algn="tl"/>
            </a:blip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6726" name="Freeform 37" descr="Пробка">
              <a:extLst>
                <a:ext uri="{FF2B5EF4-FFF2-40B4-BE49-F238E27FC236}">
                  <a16:creationId xmlns:a16="http://schemas.microsoft.com/office/drawing/2014/main" id="{95A0FA9B-A6F6-429C-8D9E-07FAC5A23D18}"/>
                </a:ext>
              </a:extLst>
            </p:cNvPr>
            <p:cNvSpPr>
              <a:spLocks/>
            </p:cNvSpPr>
            <p:nvPr/>
          </p:nvSpPr>
          <p:spPr bwMode="auto">
            <a:xfrm rot="20803610" flipH="1">
              <a:off x="340" y="3686"/>
              <a:ext cx="107" cy="56"/>
            </a:xfrm>
            <a:custGeom>
              <a:avLst/>
              <a:gdLst>
                <a:gd name="T0" fmla="*/ 15 w 155"/>
                <a:gd name="T1" fmla="*/ 12 h 112"/>
                <a:gd name="T2" fmla="*/ 46 w 155"/>
                <a:gd name="T3" fmla="*/ 0 h 112"/>
                <a:gd name="T4" fmla="*/ 72 w 155"/>
                <a:gd name="T5" fmla="*/ 18 h 112"/>
                <a:gd name="T6" fmla="*/ 57 w 155"/>
                <a:gd name="T7" fmla="*/ 22 h 112"/>
                <a:gd name="T8" fmla="*/ 0 w 155"/>
                <a:gd name="T9" fmla="*/ 28 h 112"/>
                <a:gd name="T10" fmla="*/ 15 w 155"/>
                <a:gd name="T11" fmla="*/ 12 h 11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55" h="112">
                  <a:moveTo>
                    <a:pt x="32" y="48"/>
                  </a:moveTo>
                  <a:lnTo>
                    <a:pt x="96" y="0"/>
                  </a:lnTo>
                  <a:cubicBezTo>
                    <a:pt x="115" y="24"/>
                    <a:pt x="144" y="43"/>
                    <a:pt x="152" y="72"/>
                  </a:cubicBezTo>
                  <a:cubicBezTo>
                    <a:pt x="155" y="84"/>
                    <a:pt x="120" y="88"/>
                    <a:pt x="120" y="88"/>
                  </a:cubicBezTo>
                  <a:lnTo>
                    <a:pt x="0" y="112"/>
                  </a:lnTo>
                  <a:lnTo>
                    <a:pt x="32" y="48"/>
                  </a:lnTo>
                  <a:close/>
                </a:path>
              </a:pathLst>
            </a:custGeom>
            <a:blipFill dpi="0" rotWithShape="1">
              <a:blip r:embed="rId3"/>
              <a:srcRect/>
              <a:tile tx="0" ty="0" sx="100000" sy="100000" flip="none" algn="tl"/>
            </a:blip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6727" name="Freeform 38" descr="Пробка">
              <a:extLst>
                <a:ext uri="{FF2B5EF4-FFF2-40B4-BE49-F238E27FC236}">
                  <a16:creationId xmlns:a16="http://schemas.microsoft.com/office/drawing/2014/main" id="{2138A4CA-0716-4F33-B03D-CB64F757E9E9}"/>
                </a:ext>
              </a:extLst>
            </p:cNvPr>
            <p:cNvSpPr>
              <a:spLocks/>
            </p:cNvSpPr>
            <p:nvPr/>
          </p:nvSpPr>
          <p:spPr bwMode="auto">
            <a:xfrm rot="20803610" flipH="1">
              <a:off x="1124" y="3709"/>
              <a:ext cx="107" cy="56"/>
            </a:xfrm>
            <a:custGeom>
              <a:avLst/>
              <a:gdLst>
                <a:gd name="T0" fmla="*/ 15 w 155"/>
                <a:gd name="T1" fmla="*/ 12 h 112"/>
                <a:gd name="T2" fmla="*/ 46 w 155"/>
                <a:gd name="T3" fmla="*/ 0 h 112"/>
                <a:gd name="T4" fmla="*/ 72 w 155"/>
                <a:gd name="T5" fmla="*/ 18 h 112"/>
                <a:gd name="T6" fmla="*/ 57 w 155"/>
                <a:gd name="T7" fmla="*/ 22 h 112"/>
                <a:gd name="T8" fmla="*/ 0 w 155"/>
                <a:gd name="T9" fmla="*/ 28 h 112"/>
                <a:gd name="T10" fmla="*/ 15 w 155"/>
                <a:gd name="T11" fmla="*/ 12 h 11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55" h="112">
                  <a:moveTo>
                    <a:pt x="32" y="48"/>
                  </a:moveTo>
                  <a:lnTo>
                    <a:pt x="96" y="0"/>
                  </a:lnTo>
                  <a:cubicBezTo>
                    <a:pt x="115" y="24"/>
                    <a:pt x="144" y="43"/>
                    <a:pt x="152" y="72"/>
                  </a:cubicBezTo>
                  <a:cubicBezTo>
                    <a:pt x="155" y="84"/>
                    <a:pt x="120" y="88"/>
                    <a:pt x="120" y="88"/>
                  </a:cubicBezTo>
                  <a:lnTo>
                    <a:pt x="0" y="112"/>
                  </a:lnTo>
                  <a:lnTo>
                    <a:pt x="32" y="48"/>
                  </a:lnTo>
                  <a:close/>
                </a:path>
              </a:pathLst>
            </a:custGeom>
            <a:blipFill dpi="0" rotWithShape="1">
              <a:blip r:embed="rId3"/>
              <a:srcRect/>
              <a:tile tx="0" ty="0" sx="100000" sy="100000" flip="none" algn="tl"/>
            </a:blip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26638" name="Group 39">
            <a:extLst>
              <a:ext uri="{FF2B5EF4-FFF2-40B4-BE49-F238E27FC236}">
                <a16:creationId xmlns:a16="http://schemas.microsoft.com/office/drawing/2014/main" id="{1D588B94-C425-48B8-8E60-9890A6F5314F}"/>
              </a:ext>
            </a:extLst>
          </p:cNvPr>
          <p:cNvGrpSpPr>
            <a:grpSpLocks/>
          </p:cNvGrpSpPr>
          <p:nvPr/>
        </p:nvGrpSpPr>
        <p:grpSpPr bwMode="auto">
          <a:xfrm>
            <a:off x="5797550" y="5978525"/>
            <a:ext cx="1414463" cy="501650"/>
            <a:chOff x="340" y="3686"/>
            <a:chExt cx="891" cy="316"/>
          </a:xfrm>
        </p:grpSpPr>
        <p:sp>
          <p:nvSpPr>
            <p:cNvPr id="26722" name="Freeform 40" descr="Пробка">
              <a:extLst>
                <a:ext uri="{FF2B5EF4-FFF2-40B4-BE49-F238E27FC236}">
                  <a16:creationId xmlns:a16="http://schemas.microsoft.com/office/drawing/2014/main" id="{31B80CDB-498F-42A5-85BF-E8CC54337091}"/>
                </a:ext>
              </a:extLst>
            </p:cNvPr>
            <p:cNvSpPr>
              <a:spLocks/>
            </p:cNvSpPr>
            <p:nvPr/>
          </p:nvSpPr>
          <p:spPr bwMode="auto">
            <a:xfrm rot="20803610" flipH="1">
              <a:off x="712" y="3946"/>
              <a:ext cx="107" cy="56"/>
            </a:xfrm>
            <a:custGeom>
              <a:avLst/>
              <a:gdLst>
                <a:gd name="T0" fmla="*/ 15 w 155"/>
                <a:gd name="T1" fmla="*/ 12 h 112"/>
                <a:gd name="T2" fmla="*/ 46 w 155"/>
                <a:gd name="T3" fmla="*/ 0 h 112"/>
                <a:gd name="T4" fmla="*/ 72 w 155"/>
                <a:gd name="T5" fmla="*/ 18 h 112"/>
                <a:gd name="T6" fmla="*/ 57 w 155"/>
                <a:gd name="T7" fmla="*/ 22 h 112"/>
                <a:gd name="T8" fmla="*/ 0 w 155"/>
                <a:gd name="T9" fmla="*/ 28 h 112"/>
                <a:gd name="T10" fmla="*/ 15 w 155"/>
                <a:gd name="T11" fmla="*/ 12 h 11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55" h="112">
                  <a:moveTo>
                    <a:pt x="32" y="48"/>
                  </a:moveTo>
                  <a:lnTo>
                    <a:pt x="96" y="0"/>
                  </a:lnTo>
                  <a:cubicBezTo>
                    <a:pt x="115" y="24"/>
                    <a:pt x="144" y="43"/>
                    <a:pt x="152" y="72"/>
                  </a:cubicBezTo>
                  <a:cubicBezTo>
                    <a:pt x="155" y="84"/>
                    <a:pt x="120" y="88"/>
                    <a:pt x="120" y="88"/>
                  </a:cubicBezTo>
                  <a:lnTo>
                    <a:pt x="0" y="112"/>
                  </a:lnTo>
                  <a:lnTo>
                    <a:pt x="32" y="48"/>
                  </a:lnTo>
                  <a:close/>
                </a:path>
              </a:pathLst>
            </a:custGeom>
            <a:blipFill dpi="0" rotWithShape="1">
              <a:blip r:embed="rId3"/>
              <a:srcRect/>
              <a:tile tx="0" ty="0" sx="100000" sy="100000" flip="none" algn="tl"/>
            </a:blip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6723" name="Freeform 41" descr="Пробка">
              <a:extLst>
                <a:ext uri="{FF2B5EF4-FFF2-40B4-BE49-F238E27FC236}">
                  <a16:creationId xmlns:a16="http://schemas.microsoft.com/office/drawing/2014/main" id="{6363DF16-5313-4EB5-BF9E-53C9A4B2E3BD}"/>
                </a:ext>
              </a:extLst>
            </p:cNvPr>
            <p:cNvSpPr>
              <a:spLocks/>
            </p:cNvSpPr>
            <p:nvPr/>
          </p:nvSpPr>
          <p:spPr bwMode="auto">
            <a:xfrm rot="20803610" flipH="1">
              <a:off x="340" y="3686"/>
              <a:ext cx="107" cy="56"/>
            </a:xfrm>
            <a:custGeom>
              <a:avLst/>
              <a:gdLst>
                <a:gd name="T0" fmla="*/ 15 w 155"/>
                <a:gd name="T1" fmla="*/ 12 h 112"/>
                <a:gd name="T2" fmla="*/ 46 w 155"/>
                <a:gd name="T3" fmla="*/ 0 h 112"/>
                <a:gd name="T4" fmla="*/ 72 w 155"/>
                <a:gd name="T5" fmla="*/ 18 h 112"/>
                <a:gd name="T6" fmla="*/ 57 w 155"/>
                <a:gd name="T7" fmla="*/ 22 h 112"/>
                <a:gd name="T8" fmla="*/ 0 w 155"/>
                <a:gd name="T9" fmla="*/ 28 h 112"/>
                <a:gd name="T10" fmla="*/ 15 w 155"/>
                <a:gd name="T11" fmla="*/ 12 h 11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55" h="112">
                  <a:moveTo>
                    <a:pt x="32" y="48"/>
                  </a:moveTo>
                  <a:lnTo>
                    <a:pt x="96" y="0"/>
                  </a:lnTo>
                  <a:cubicBezTo>
                    <a:pt x="115" y="24"/>
                    <a:pt x="144" y="43"/>
                    <a:pt x="152" y="72"/>
                  </a:cubicBezTo>
                  <a:cubicBezTo>
                    <a:pt x="155" y="84"/>
                    <a:pt x="120" y="88"/>
                    <a:pt x="120" y="88"/>
                  </a:cubicBezTo>
                  <a:lnTo>
                    <a:pt x="0" y="112"/>
                  </a:lnTo>
                  <a:lnTo>
                    <a:pt x="32" y="48"/>
                  </a:lnTo>
                  <a:close/>
                </a:path>
              </a:pathLst>
            </a:custGeom>
            <a:blipFill dpi="0" rotWithShape="1">
              <a:blip r:embed="rId3"/>
              <a:srcRect/>
              <a:tile tx="0" ty="0" sx="100000" sy="100000" flip="none" algn="tl"/>
            </a:blip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6724" name="Freeform 42" descr="Пробка">
              <a:extLst>
                <a:ext uri="{FF2B5EF4-FFF2-40B4-BE49-F238E27FC236}">
                  <a16:creationId xmlns:a16="http://schemas.microsoft.com/office/drawing/2014/main" id="{8037A6C9-1D3A-4254-92CA-D25CB52C57E2}"/>
                </a:ext>
              </a:extLst>
            </p:cNvPr>
            <p:cNvSpPr>
              <a:spLocks/>
            </p:cNvSpPr>
            <p:nvPr/>
          </p:nvSpPr>
          <p:spPr bwMode="auto">
            <a:xfrm rot="20803610" flipH="1">
              <a:off x="1124" y="3709"/>
              <a:ext cx="107" cy="56"/>
            </a:xfrm>
            <a:custGeom>
              <a:avLst/>
              <a:gdLst>
                <a:gd name="T0" fmla="*/ 15 w 155"/>
                <a:gd name="T1" fmla="*/ 12 h 112"/>
                <a:gd name="T2" fmla="*/ 46 w 155"/>
                <a:gd name="T3" fmla="*/ 0 h 112"/>
                <a:gd name="T4" fmla="*/ 72 w 155"/>
                <a:gd name="T5" fmla="*/ 18 h 112"/>
                <a:gd name="T6" fmla="*/ 57 w 155"/>
                <a:gd name="T7" fmla="*/ 22 h 112"/>
                <a:gd name="T8" fmla="*/ 0 w 155"/>
                <a:gd name="T9" fmla="*/ 28 h 112"/>
                <a:gd name="T10" fmla="*/ 15 w 155"/>
                <a:gd name="T11" fmla="*/ 12 h 11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55" h="112">
                  <a:moveTo>
                    <a:pt x="32" y="48"/>
                  </a:moveTo>
                  <a:lnTo>
                    <a:pt x="96" y="0"/>
                  </a:lnTo>
                  <a:cubicBezTo>
                    <a:pt x="115" y="24"/>
                    <a:pt x="144" y="43"/>
                    <a:pt x="152" y="72"/>
                  </a:cubicBezTo>
                  <a:cubicBezTo>
                    <a:pt x="155" y="84"/>
                    <a:pt x="120" y="88"/>
                    <a:pt x="120" y="88"/>
                  </a:cubicBezTo>
                  <a:lnTo>
                    <a:pt x="0" y="112"/>
                  </a:lnTo>
                  <a:lnTo>
                    <a:pt x="32" y="48"/>
                  </a:lnTo>
                  <a:close/>
                </a:path>
              </a:pathLst>
            </a:custGeom>
            <a:blipFill dpi="0" rotWithShape="1">
              <a:blip r:embed="rId3"/>
              <a:srcRect/>
              <a:tile tx="0" ty="0" sx="100000" sy="100000" flip="none" algn="tl"/>
            </a:blip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26639" name="Group 43">
            <a:extLst>
              <a:ext uri="{FF2B5EF4-FFF2-40B4-BE49-F238E27FC236}">
                <a16:creationId xmlns:a16="http://schemas.microsoft.com/office/drawing/2014/main" id="{918E0B99-4417-4D6C-BDCC-A430E5B8B02B}"/>
              </a:ext>
            </a:extLst>
          </p:cNvPr>
          <p:cNvGrpSpPr>
            <a:grpSpLocks/>
          </p:cNvGrpSpPr>
          <p:nvPr/>
        </p:nvGrpSpPr>
        <p:grpSpPr bwMode="auto">
          <a:xfrm>
            <a:off x="6788150" y="5673725"/>
            <a:ext cx="1414463" cy="501650"/>
            <a:chOff x="340" y="3686"/>
            <a:chExt cx="891" cy="316"/>
          </a:xfrm>
        </p:grpSpPr>
        <p:sp>
          <p:nvSpPr>
            <p:cNvPr id="26719" name="Freeform 44" descr="Пробка">
              <a:extLst>
                <a:ext uri="{FF2B5EF4-FFF2-40B4-BE49-F238E27FC236}">
                  <a16:creationId xmlns:a16="http://schemas.microsoft.com/office/drawing/2014/main" id="{4B06A2B6-96B2-4B46-9FF0-24BE627DDF5D}"/>
                </a:ext>
              </a:extLst>
            </p:cNvPr>
            <p:cNvSpPr>
              <a:spLocks/>
            </p:cNvSpPr>
            <p:nvPr/>
          </p:nvSpPr>
          <p:spPr bwMode="auto">
            <a:xfrm rot="20803610" flipH="1">
              <a:off x="712" y="3946"/>
              <a:ext cx="107" cy="56"/>
            </a:xfrm>
            <a:custGeom>
              <a:avLst/>
              <a:gdLst>
                <a:gd name="T0" fmla="*/ 15 w 155"/>
                <a:gd name="T1" fmla="*/ 12 h 112"/>
                <a:gd name="T2" fmla="*/ 46 w 155"/>
                <a:gd name="T3" fmla="*/ 0 h 112"/>
                <a:gd name="T4" fmla="*/ 72 w 155"/>
                <a:gd name="T5" fmla="*/ 18 h 112"/>
                <a:gd name="T6" fmla="*/ 57 w 155"/>
                <a:gd name="T7" fmla="*/ 22 h 112"/>
                <a:gd name="T8" fmla="*/ 0 w 155"/>
                <a:gd name="T9" fmla="*/ 28 h 112"/>
                <a:gd name="T10" fmla="*/ 15 w 155"/>
                <a:gd name="T11" fmla="*/ 12 h 11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55" h="112">
                  <a:moveTo>
                    <a:pt x="32" y="48"/>
                  </a:moveTo>
                  <a:lnTo>
                    <a:pt x="96" y="0"/>
                  </a:lnTo>
                  <a:cubicBezTo>
                    <a:pt x="115" y="24"/>
                    <a:pt x="144" y="43"/>
                    <a:pt x="152" y="72"/>
                  </a:cubicBezTo>
                  <a:cubicBezTo>
                    <a:pt x="155" y="84"/>
                    <a:pt x="120" y="88"/>
                    <a:pt x="120" y="88"/>
                  </a:cubicBezTo>
                  <a:lnTo>
                    <a:pt x="0" y="112"/>
                  </a:lnTo>
                  <a:lnTo>
                    <a:pt x="32" y="48"/>
                  </a:lnTo>
                  <a:close/>
                </a:path>
              </a:pathLst>
            </a:custGeom>
            <a:blipFill dpi="0" rotWithShape="1">
              <a:blip r:embed="rId3"/>
              <a:srcRect/>
              <a:tile tx="0" ty="0" sx="100000" sy="100000" flip="none" algn="tl"/>
            </a:blip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6720" name="Freeform 45" descr="Пробка">
              <a:extLst>
                <a:ext uri="{FF2B5EF4-FFF2-40B4-BE49-F238E27FC236}">
                  <a16:creationId xmlns:a16="http://schemas.microsoft.com/office/drawing/2014/main" id="{6A5902D4-4AF4-4491-BDC8-89296B998628}"/>
                </a:ext>
              </a:extLst>
            </p:cNvPr>
            <p:cNvSpPr>
              <a:spLocks/>
            </p:cNvSpPr>
            <p:nvPr/>
          </p:nvSpPr>
          <p:spPr bwMode="auto">
            <a:xfrm rot="20803610" flipH="1">
              <a:off x="340" y="3686"/>
              <a:ext cx="107" cy="56"/>
            </a:xfrm>
            <a:custGeom>
              <a:avLst/>
              <a:gdLst>
                <a:gd name="T0" fmla="*/ 15 w 155"/>
                <a:gd name="T1" fmla="*/ 12 h 112"/>
                <a:gd name="T2" fmla="*/ 46 w 155"/>
                <a:gd name="T3" fmla="*/ 0 h 112"/>
                <a:gd name="T4" fmla="*/ 72 w 155"/>
                <a:gd name="T5" fmla="*/ 18 h 112"/>
                <a:gd name="T6" fmla="*/ 57 w 155"/>
                <a:gd name="T7" fmla="*/ 22 h 112"/>
                <a:gd name="T8" fmla="*/ 0 w 155"/>
                <a:gd name="T9" fmla="*/ 28 h 112"/>
                <a:gd name="T10" fmla="*/ 15 w 155"/>
                <a:gd name="T11" fmla="*/ 12 h 11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55" h="112">
                  <a:moveTo>
                    <a:pt x="32" y="48"/>
                  </a:moveTo>
                  <a:lnTo>
                    <a:pt x="96" y="0"/>
                  </a:lnTo>
                  <a:cubicBezTo>
                    <a:pt x="115" y="24"/>
                    <a:pt x="144" y="43"/>
                    <a:pt x="152" y="72"/>
                  </a:cubicBezTo>
                  <a:cubicBezTo>
                    <a:pt x="155" y="84"/>
                    <a:pt x="120" y="88"/>
                    <a:pt x="120" y="88"/>
                  </a:cubicBezTo>
                  <a:lnTo>
                    <a:pt x="0" y="112"/>
                  </a:lnTo>
                  <a:lnTo>
                    <a:pt x="32" y="48"/>
                  </a:lnTo>
                  <a:close/>
                </a:path>
              </a:pathLst>
            </a:custGeom>
            <a:blipFill dpi="0" rotWithShape="1">
              <a:blip r:embed="rId3"/>
              <a:srcRect/>
              <a:tile tx="0" ty="0" sx="100000" sy="100000" flip="none" algn="tl"/>
            </a:blip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6721" name="Freeform 46" descr="Пробка">
              <a:extLst>
                <a:ext uri="{FF2B5EF4-FFF2-40B4-BE49-F238E27FC236}">
                  <a16:creationId xmlns:a16="http://schemas.microsoft.com/office/drawing/2014/main" id="{46198A5E-8B15-4028-BE31-F3757E7A96CC}"/>
                </a:ext>
              </a:extLst>
            </p:cNvPr>
            <p:cNvSpPr>
              <a:spLocks/>
            </p:cNvSpPr>
            <p:nvPr/>
          </p:nvSpPr>
          <p:spPr bwMode="auto">
            <a:xfrm rot="20803610" flipH="1">
              <a:off x="1124" y="3709"/>
              <a:ext cx="107" cy="56"/>
            </a:xfrm>
            <a:custGeom>
              <a:avLst/>
              <a:gdLst>
                <a:gd name="T0" fmla="*/ 15 w 155"/>
                <a:gd name="T1" fmla="*/ 12 h 112"/>
                <a:gd name="T2" fmla="*/ 46 w 155"/>
                <a:gd name="T3" fmla="*/ 0 h 112"/>
                <a:gd name="T4" fmla="*/ 72 w 155"/>
                <a:gd name="T5" fmla="*/ 18 h 112"/>
                <a:gd name="T6" fmla="*/ 57 w 155"/>
                <a:gd name="T7" fmla="*/ 22 h 112"/>
                <a:gd name="T8" fmla="*/ 0 w 155"/>
                <a:gd name="T9" fmla="*/ 28 h 112"/>
                <a:gd name="T10" fmla="*/ 15 w 155"/>
                <a:gd name="T11" fmla="*/ 12 h 11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55" h="112">
                  <a:moveTo>
                    <a:pt x="32" y="48"/>
                  </a:moveTo>
                  <a:lnTo>
                    <a:pt x="96" y="0"/>
                  </a:lnTo>
                  <a:cubicBezTo>
                    <a:pt x="115" y="24"/>
                    <a:pt x="144" y="43"/>
                    <a:pt x="152" y="72"/>
                  </a:cubicBezTo>
                  <a:cubicBezTo>
                    <a:pt x="155" y="84"/>
                    <a:pt x="120" y="88"/>
                    <a:pt x="120" y="88"/>
                  </a:cubicBezTo>
                  <a:lnTo>
                    <a:pt x="0" y="112"/>
                  </a:lnTo>
                  <a:lnTo>
                    <a:pt x="32" y="48"/>
                  </a:lnTo>
                  <a:close/>
                </a:path>
              </a:pathLst>
            </a:custGeom>
            <a:blipFill dpi="0" rotWithShape="1">
              <a:blip r:embed="rId3"/>
              <a:srcRect/>
              <a:tile tx="0" ty="0" sx="100000" sy="100000" flip="none" algn="tl"/>
            </a:blip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46127" name="Group 47">
            <a:extLst>
              <a:ext uri="{FF2B5EF4-FFF2-40B4-BE49-F238E27FC236}">
                <a16:creationId xmlns:a16="http://schemas.microsoft.com/office/drawing/2014/main" id="{10BA92A6-1F3E-40F9-9F88-F8C2CA5793BA}"/>
              </a:ext>
            </a:extLst>
          </p:cNvPr>
          <p:cNvGrpSpPr>
            <a:grpSpLocks/>
          </p:cNvGrpSpPr>
          <p:nvPr/>
        </p:nvGrpSpPr>
        <p:grpSpPr bwMode="auto">
          <a:xfrm>
            <a:off x="398463" y="4059238"/>
            <a:ext cx="7785100" cy="2595562"/>
            <a:chOff x="251" y="2557"/>
            <a:chExt cx="4904" cy="1635"/>
          </a:xfrm>
        </p:grpSpPr>
        <p:sp>
          <p:nvSpPr>
            <p:cNvPr id="26697" name="Freeform 48">
              <a:extLst>
                <a:ext uri="{FF2B5EF4-FFF2-40B4-BE49-F238E27FC236}">
                  <a16:creationId xmlns:a16="http://schemas.microsoft.com/office/drawing/2014/main" id="{E684A81E-C3E3-4448-8687-9C213126D9C5}"/>
                </a:ext>
              </a:extLst>
            </p:cNvPr>
            <p:cNvSpPr>
              <a:spLocks/>
            </p:cNvSpPr>
            <p:nvPr/>
          </p:nvSpPr>
          <p:spPr bwMode="auto">
            <a:xfrm>
              <a:off x="283" y="2557"/>
              <a:ext cx="136" cy="1139"/>
            </a:xfrm>
            <a:custGeom>
              <a:avLst/>
              <a:gdLst>
                <a:gd name="T0" fmla="*/ 85 w 136"/>
                <a:gd name="T1" fmla="*/ 1123 h 1139"/>
                <a:gd name="T2" fmla="*/ 5 w 136"/>
                <a:gd name="T3" fmla="*/ 659 h 1139"/>
                <a:gd name="T4" fmla="*/ 117 w 136"/>
                <a:gd name="T5" fmla="*/ 83 h 1139"/>
                <a:gd name="T6" fmla="*/ 117 w 136"/>
                <a:gd name="T7" fmla="*/ 163 h 1139"/>
                <a:gd name="T8" fmla="*/ 85 w 136"/>
                <a:gd name="T9" fmla="*/ 355 h 1139"/>
                <a:gd name="T10" fmla="*/ 53 w 136"/>
                <a:gd name="T11" fmla="*/ 611 h 1139"/>
                <a:gd name="T12" fmla="*/ 53 w 136"/>
                <a:gd name="T13" fmla="*/ 899 h 1139"/>
                <a:gd name="T14" fmla="*/ 133 w 136"/>
                <a:gd name="T15" fmla="*/ 1139 h 1139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36" h="1139">
                  <a:moveTo>
                    <a:pt x="85" y="1123"/>
                  </a:moveTo>
                  <a:cubicBezTo>
                    <a:pt x="42" y="977"/>
                    <a:pt x="0" y="832"/>
                    <a:pt x="5" y="659"/>
                  </a:cubicBezTo>
                  <a:cubicBezTo>
                    <a:pt x="10" y="486"/>
                    <a:pt x="98" y="166"/>
                    <a:pt x="117" y="83"/>
                  </a:cubicBezTo>
                  <a:cubicBezTo>
                    <a:pt x="136" y="0"/>
                    <a:pt x="122" y="118"/>
                    <a:pt x="117" y="163"/>
                  </a:cubicBezTo>
                  <a:cubicBezTo>
                    <a:pt x="112" y="208"/>
                    <a:pt x="96" y="280"/>
                    <a:pt x="85" y="355"/>
                  </a:cubicBezTo>
                  <a:cubicBezTo>
                    <a:pt x="74" y="430"/>
                    <a:pt x="58" y="520"/>
                    <a:pt x="53" y="611"/>
                  </a:cubicBezTo>
                  <a:cubicBezTo>
                    <a:pt x="48" y="702"/>
                    <a:pt x="40" y="811"/>
                    <a:pt x="53" y="899"/>
                  </a:cubicBezTo>
                  <a:cubicBezTo>
                    <a:pt x="66" y="987"/>
                    <a:pt x="99" y="1063"/>
                    <a:pt x="133" y="1139"/>
                  </a:cubicBezTo>
                </a:path>
              </a:pathLst>
            </a:custGeom>
            <a:solidFill>
              <a:srgbClr val="33CC33"/>
            </a:solidFill>
            <a:ln w="9525" cap="flat" cmpd="sng">
              <a:solidFill>
                <a:srgbClr val="33CC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6698" name="Freeform 49">
              <a:extLst>
                <a:ext uri="{FF2B5EF4-FFF2-40B4-BE49-F238E27FC236}">
                  <a16:creationId xmlns:a16="http://schemas.microsoft.com/office/drawing/2014/main" id="{7E31A46E-F0A9-4F06-970A-B965079E58F1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843" y="2877"/>
              <a:ext cx="104" cy="915"/>
            </a:xfrm>
            <a:custGeom>
              <a:avLst/>
              <a:gdLst>
                <a:gd name="T0" fmla="*/ 50 w 136"/>
                <a:gd name="T1" fmla="*/ 725 h 1139"/>
                <a:gd name="T2" fmla="*/ 3 w 136"/>
                <a:gd name="T3" fmla="*/ 425 h 1139"/>
                <a:gd name="T4" fmla="*/ 68 w 136"/>
                <a:gd name="T5" fmla="*/ 54 h 1139"/>
                <a:gd name="T6" fmla="*/ 68 w 136"/>
                <a:gd name="T7" fmla="*/ 105 h 1139"/>
                <a:gd name="T8" fmla="*/ 50 w 136"/>
                <a:gd name="T9" fmla="*/ 229 h 1139"/>
                <a:gd name="T10" fmla="*/ 31 w 136"/>
                <a:gd name="T11" fmla="*/ 394 h 1139"/>
                <a:gd name="T12" fmla="*/ 31 w 136"/>
                <a:gd name="T13" fmla="*/ 580 h 1139"/>
                <a:gd name="T14" fmla="*/ 78 w 136"/>
                <a:gd name="T15" fmla="*/ 735 h 1139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36" h="1139">
                  <a:moveTo>
                    <a:pt x="85" y="1123"/>
                  </a:moveTo>
                  <a:cubicBezTo>
                    <a:pt x="42" y="977"/>
                    <a:pt x="0" y="832"/>
                    <a:pt x="5" y="659"/>
                  </a:cubicBezTo>
                  <a:cubicBezTo>
                    <a:pt x="10" y="486"/>
                    <a:pt x="98" y="166"/>
                    <a:pt x="117" y="83"/>
                  </a:cubicBezTo>
                  <a:cubicBezTo>
                    <a:pt x="136" y="0"/>
                    <a:pt x="122" y="118"/>
                    <a:pt x="117" y="163"/>
                  </a:cubicBezTo>
                  <a:cubicBezTo>
                    <a:pt x="112" y="208"/>
                    <a:pt x="96" y="280"/>
                    <a:pt x="85" y="355"/>
                  </a:cubicBezTo>
                  <a:cubicBezTo>
                    <a:pt x="74" y="430"/>
                    <a:pt x="58" y="520"/>
                    <a:pt x="53" y="611"/>
                  </a:cubicBezTo>
                  <a:cubicBezTo>
                    <a:pt x="48" y="702"/>
                    <a:pt x="40" y="811"/>
                    <a:pt x="53" y="899"/>
                  </a:cubicBezTo>
                  <a:cubicBezTo>
                    <a:pt x="66" y="987"/>
                    <a:pt x="99" y="1063"/>
                    <a:pt x="133" y="1139"/>
                  </a:cubicBezTo>
                </a:path>
              </a:pathLst>
            </a:custGeom>
            <a:solidFill>
              <a:srgbClr val="33CC33"/>
            </a:solidFill>
            <a:ln w="9525" cap="flat" cmpd="sng">
              <a:solidFill>
                <a:srgbClr val="33CC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6699" name="Freeform 50">
              <a:extLst>
                <a:ext uri="{FF2B5EF4-FFF2-40B4-BE49-F238E27FC236}">
                  <a16:creationId xmlns:a16="http://schemas.microsoft.com/office/drawing/2014/main" id="{588A0815-8BFA-41B4-8B09-E0904012EC5D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1403" y="2701"/>
              <a:ext cx="104" cy="915"/>
            </a:xfrm>
            <a:custGeom>
              <a:avLst/>
              <a:gdLst>
                <a:gd name="T0" fmla="*/ 50 w 136"/>
                <a:gd name="T1" fmla="*/ 725 h 1139"/>
                <a:gd name="T2" fmla="*/ 3 w 136"/>
                <a:gd name="T3" fmla="*/ 425 h 1139"/>
                <a:gd name="T4" fmla="*/ 68 w 136"/>
                <a:gd name="T5" fmla="*/ 54 h 1139"/>
                <a:gd name="T6" fmla="*/ 68 w 136"/>
                <a:gd name="T7" fmla="*/ 105 h 1139"/>
                <a:gd name="T8" fmla="*/ 50 w 136"/>
                <a:gd name="T9" fmla="*/ 229 h 1139"/>
                <a:gd name="T10" fmla="*/ 31 w 136"/>
                <a:gd name="T11" fmla="*/ 394 h 1139"/>
                <a:gd name="T12" fmla="*/ 31 w 136"/>
                <a:gd name="T13" fmla="*/ 580 h 1139"/>
                <a:gd name="T14" fmla="*/ 78 w 136"/>
                <a:gd name="T15" fmla="*/ 735 h 1139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36" h="1139">
                  <a:moveTo>
                    <a:pt x="85" y="1123"/>
                  </a:moveTo>
                  <a:cubicBezTo>
                    <a:pt x="42" y="977"/>
                    <a:pt x="0" y="832"/>
                    <a:pt x="5" y="659"/>
                  </a:cubicBezTo>
                  <a:cubicBezTo>
                    <a:pt x="10" y="486"/>
                    <a:pt x="98" y="166"/>
                    <a:pt x="117" y="83"/>
                  </a:cubicBezTo>
                  <a:cubicBezTo>
                    <a:pt x="136" y="0"/>
                    <a:pt x="122" y="118"/>
                    <a:pt x="117" y="163"/>
                  </a:cubicBezTo>
                  <a:cubicBezTo>
                    <a:pt x="112" y="208"/>
                    <a:pt x="96" y="280"/>
                    <a:pt x="85" y="355"/>
                  </a:cubicBezTo>
                  <a:cubicBezTo>
                    <a:pt x="74" y="430"/>
                    <a:pt x="58" y="520"/>
                    <a:pt x="53" y="611"/>
                  </a:cubicBezTo>
                  <a:cubicBezTo>
                    <a:pt x="48" y="702"/>
                    <a:pt x="40" y="811"/>
                    <a:pt x="53" y="899"/>
                  </a:cubicBezTo>
                  <a:cubicBezTo>
                    <a:pt x="66" y="987"/>
                    <a:pt x="99" y="1063"/>
                    <a:pt x="133" y="1139"/>
                  </a:cubicBezTo>
                </a:path>
              </a:pathLst>
            </a:custGeom>
            <a:solidFill>
              <a:srgbClr val="33CC33"/>
            </a:solidFill>
            <a:ln w="9525" cap="flat" cmpd="sng">
              <a:solidFill>
                <a:srgbClr val="33CC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6700" name="Freeform 51">
              <a:extLst>
                <a:ext uri="{FF2B5EF4-FFF2-40B4-BE49-F238E27FC236}">
                  <a16:creationId xmlns:a16="http://schemas.microsoft.com/office/drawing/2014/main" id="{6A864323-965C-4DE4-AD6A-74E1F573F734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3115" y="2685"/>
              <a:ext cx="104" cy="915"/>
            </a:xfrm>
            <a:custGeom>
              <a:avLst/>
              <a:gdLst>
                <a:gd name="T0" fmla="*/ 50 w 136"/>
                <a:gd name="T1" fmla="*/ 725 h 1139"/>
                <a:gd name="T2" fmla="*/ 3 w 136"/>
                <a:gd name="T3" fmla="*/ 425 h 1139"/>
                <a:gd name="T4" fmla="*/ 68 w 136"/>
                <a:gd name="T5" fmla="*/ 54 h 1139"/>
                <a:gd name="T6" fmla="*/ 68 w 136"/>
                <a:gd name="T7" fmla="*/ 105 h 1139"/>
                <a:gd name="T8" fmla="*/ 50 w 136"/>
                <a:gd name="T9" fmla="*/ 229 h 1139"/>
                <a:gd name="T10" fmla="*/ 31 w 136"/>
                <a:gd name="T11" fmla="*/ 394 h 1139"/>
                <a:gd name="T12" fmla="*/ 31 w 136"/>
                <a:gd name="T13" fmla="*/ 580 h 1139"/>
                <a:gd name="T14" fmla="*/ 78 w 136"/>
                <a:gd name="T15" fmla="*/ 735 h 1139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36" h="1139">
                  <a:moveTo>
                    <a:pt x="85" y="1123"/>
                  </a:moveTo>
                  <a:cubicBezTo>
                    <a:pt x="42" y="977"/>
                    <a:pt x="0" y="832"/>
                    <a:pt x="5" y="659"/>
                  </a:cubicBezTo>
                  <a:cubicBezTo>
                    <a:pt x="10" y="486"/>
                    <a:pt x="98" y="166"/>
                    <a:pt x="117" y="83"/>
                  </a:cubicBezTo>
                  <a:cubicBezTo>
                    <a:pt x="136" y="0"/>
                    <a:pt x="122" y="118"/>
                    <a:pt x="117" y="163"/>
                  </a:cubicBezTo>
                  <a:cubicBezTo>
                    <a:pt x="112" y="208"/>
                    <a:pt x="96" y="280"/>
                    <a:pt x="85" y="355"/>
                  </a:cubicBezTo>
                  <a:cubicBezTo>
                    <a:pt x="74" y="430"/>
                    <a:pt x="58" y="520"/>
                    <a:pt x="53" y="611"/>
                  </a:cubicBezTo>
                  <a:cubicBezTo>
                    <a:pt x="48" y="702"/>
                    <a:pt x="40" y="811"/>
                    <a:pt x="53" y="899"/>
                  </a:cubicBezTo>
                  <a:cubicBezTo>
                    <a:pt x="66" y="987"/>
                    <a:pt x="99" y="1063"/>
                    <a:pt x="133" y="1139"/>
                  </a:cubicBezTo>
                </a:path>
              </a:pathLst>
            </a:custGeom>
            <a:solidFill>
              <a:srgbClr val="33CC33"/>
            </a:solidFill>
            <a:ln w="9525" cap="flat" cmpd="sng">
              <a:solidFill>
                <a:srgbClr val="33CC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6701" name="Freeform 52">
              <a:extLst>
                <a:ext uri="{FF2B5EF4-FFF2-40B4-BE49-F238E27FC236}">
                  <a16:creationId xmlns:a16="http://schemas.microsoft.com/office/drawing/2014/main" id="{48157708-5578-4BFF-9A1D-CD85D5B58DF2}"/>
                </a:ext>
              </a:extLst>
            </p:cNvPr>
            <p:cNvSpPr>
              <a:spLocks/>
            </p:cNvSpPr>
            <p:nvPr/>
          </p:nvSpPr>
          <p:spPr bwMode="auto">
            <a:xfrm>
              <a:off x="1915" y="3101"/>
              <a:ext cx="104" cy="595"/>
            </a:xfrm>
            <a:custGeom>
              <a:avLst/>
              <a:gdLst>
                <a:gd name="T0" fmla="*/ 50 w 136"/>
                <a:gd name="T1" fmla="*/ 307 h 1139"/>
                <a:gd name="T2" fmla="*/ 3 w 136"/>
                <a:gd name="T3" fmla="*/ 180 h 1139"/>
                <a:gd name="T4" fmla="*/ 68 w 136"/>
                <a:gd name="T5" fmla="*/ 22 h 1139"/>
                <a:gd name="T6" fmla="*/ 68 w 136"/>
                <a:gd name="T7" fmla="*/ 44 h 1139"/>
                <a:gd name="T8" fmla="*/ 50 w 136"/>
                <a:gd name="T9" fmla="*/ 97 h 1139"/>
                <a:gd name="T10" fmla="*/ 31 w 136"/>
                <a:gd name="T11" fmla="*/ 167 h 1139"/>
                <a:gd name="T12" fmla="*/ 31 w 136"/>
                <a:gd name="T13" fmla="*/ 246 h 1139"/>
                <a:gd name="T14" fmla="*/ 78 w 136"/>
                <a:gd name="T15" fmla="*/ 311 h 1139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36" h="1139">
                  <a:moveTo>
                    <a:pt x="85" y="1123"/>
                  </a:moveTo>
                  <a:cubicBezTo>
                    <a:pt x="42" y="977"/>
                    <a:pt x="0" y="832"/>
                    <a:pt x="5" y="659"/>
                  </a:cubicBezTo>
                  <a:cubicBezTo>
                    <a:pt x="10" y="486"/>
                    <a:pt x="98" y="166"/>
                    <a:pt x="117" y="83"/>
                  </a:cubicBezTo>
                  <a:cubicBezTo>
                    <a:pt x="136" y="0"/>
                    <a:pt x="122" y="118"/>
                    <a:pt x="117" y="163"/>
                  </a:cubicBezTo>
                  <a:cubicBezTo>
                    <a:pt x="112" y="208"/>
                    <a:pt x="96" y="280"/>
                    <a:pt x="85" y="355"/>
                  </a:cubicBezTo>
                  <a:cubicBezTo>
                    <a:pt x="74" y="430"/>
                    <a:pt x="58" y="520"/>
                    <a:pt x="53" y="611"/>
                  </a:cubicBezTo>
                  <a:cubicBezTo>
                    <a:pt x="48" y="702"/>
                    <a:pt x="40" y="811"/>
                    <a:pt x="53" y="899"/>
                  </a:cubicBezTo>
                  <a:cubicBezTo>
                    <a:pt x="66" y="987"/>
                    <a:pt x="99" y="1063"/>
                    <a:pt x="133" y="1139"/>
                  </a:cubicBezTo>
                </a:path>
              </a:pathLst>
            </a:custGeom>
            <a:solidFill>
              <a:srgbClr val="33CC33"/>
            </a:solidFill>
            <a:ln w="9525" cap="flat" cmpd="sng">
              <a:solidFill>
                <a:srgbClr val="33CC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6702" name="Freeform 53">
              <a:extLst>
                <a:ext uri="{FF2B5EF4-FFF2-40B4-BE49-F238E27FC236}">
                  <a16:creationId xmlns:a16="http://schemas.microsoft.com/office/drawing/2014/main" id="{7DD213F3-42F7-431C-B2FF-0799D567D3AF}"/>
                </a:ext>
              </a:extLst>
            </p:cNvPr>
            <p:cNvSpPr>
              <a:spLocks/>
            </p:cNvSpPr>
            <p:nvPr/>
          </p:nvSpPr>
          <p:spPr bwMode="auto">
            <a:xfrm>
              <a:off x="2155" y="3341"/>
              <a:ext cx="104" cy="595"/>
            </a:xfrm>
            <a:custGeom>
              <a:avLst/>
              <a:gdLst>
                <a:gd name="T0" fmla="*/ 50 w 136"/>
                <a:gd name="T1" fmla="*/ 307 h 1139"/>
                <a:gd name="T2" fmla="*/ 3 w 136"/>
                <a:gd name="T3" fmla="*/ 180 h 1139"/>
                <a:gd name="T4" fmla="*/ 68 w 136"/>
                <a:gd name="T5" fmla="*/ 22 h 1139"/>
                <a:gd name="T6" fmla="*/ 68 w 136"/>
                <a:gd name="T7" fmla="*/ 44 h 1139"/>
                <a:gd name="T8" fmla="*/ 50 w 136"/>
                <a:gd name="T9" fmla="*/ 97 h 1139"/>
                <a:gd name="T10" fmla="*/ 31 w 136"/>
                <a:gd name="T11" fmla="*/ 167 h 1139"/>
                <a:gd name="T12" fmla="*/ 31 w 136"/>
                <a:gd name="T13" fmla="*/ 246 h 1139"/>
                <a:gd name="T14" fmla="*/ 78 w 136"/>
                <a:gd name="T15" fmla="*/ 311 h 1139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36" h="1139">
                  <a:moveTo>
                    <a:pt x="85" y="1123"/>
                  </a:moveTo>
                  <a:cubicBezTo>
                    <a:pt x="42" y="977"/>
                    <a:pt x="0" y="832"/>
                    <a:pt x="5" y="659"/>
                  </a:cubicBezTo>
                  <a:cubicBezTo>
                    <a:pt x="10" y="486"/>
                    <a:pt x="98" y="166"/>
                    <a:pt x="117" y="83"/>
                  </a:cubicBezTo>
                  <a:cubicBezTo>
                    <a:pt x="136" y="0"/>
                    <a:pt x="122" y="118"/>
                    <a:pt x="117" y="163"/>
                  </a:cubicBezTo>
                  <a:cubicBezTo>
                    <a:pt x="112" y="208"/>
                    <a:pt x="96" y="280"/>
                    <a:pt x="85" y="355"/>
                  </a:cubicBezTo>
                  <a:cubicBezTo>
                    <a:pt x="74" y="430"/>
                    <a:pt x="58" y="520"/>
                    <a:pt x="53" y="611"/>
                  </a:cubicBezTo>
                  <a:cubicBezTo>
                    <a:pt x="48" y="702"/>
                    <a:pt x="40" y="811"/>
                    <a:pt x="53" y="899"/>
                  </a:cubicBezTo>
                  <a:cubicBezTo>
                    <a:pt x="66" y="987"/>
                    <a:pt x="99" y="1063"/>
                    <a:pt x="133" y="1139"/>
                  </a:cubicBezTo>
                </a:path>
              </a:pathLst>
            </a:custGeom>
            <a:solidFill>
              <a:srgbClr val="33CC33"/>
            </a:solidFill>
            <a:ln w="9525" cap="flat" cmpd="sng">
              <a:solidFill>
                <a:srgbClr val="33CC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6703" name="Freeform 54">
              <a:extLst>
                <a:ext uri="{FF2B5EF4-FFF2-40B4-BE49-F238E27FC236}">
                  <a16:creationId xmlns:a16="http://schemas.microsoft.com/office/drawing/2014/main" id="{197AA8E8-0566-46A5-930C-8ADBBB2183A5}"/>
                </a:ext>
              </a:extLst>
            </p:cNvPr>
            <p:cNvSpPr>
              <a:spLocks/>
            </p:cNvSpPr>
            <p:nvPr/>
          </p:nvSpPr>
          <p:spPr bwMode="auto">
            <a:xfrm>
              <a:off x="2667" y="3117"/>
              <a:ext cx="104" cy="595"/>
            </a:xfrm>
            <a:custGeom>
              <a:avLst/>
              <a:gdLst>
                <a:gd name="T0" fmla="*/ 50 w 136"/>
                <a:gd name="T1" fmla="*/ 307 h 1139"/>
                <a:gd name="T2" fmla="*/ 3 w 136"/>
                <a:gd name="T3" fmla="*/ 180 h 1139"/>
                <a:gd name="T4" fmla="*/ 68 w 136"/>
                <a:gd name="T5" fmla="*/ 22 h 1139"/>
                <a:gd name="T6" fmla="*/ 68 w 136"/>
                <a:gd name="T7" fmla="*/ 44 h 1139"/>
                <a:gd name="T8" fmla="*/ 50 w 136"/>
                <a:gd name="T9" fmla="*/ 97 h 1139"/>
                <a:gd name="T10" fmla="*/ 31 w 136"/>
                <a:gd name="T11" fmla="*/ 167 h 1139"/>
                <a:gd name="T12" fmla="*/ 31 w 136"/>
                <a:gd name="T13" fmla="*/ 246 h 1139"/>
                <a:gd name="T14" fmla="*/ 78 w 136"/>
                <a:gd name="T15" fmla="*/ 311 h 1139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36" h="1139">
                  <a:moveTo>
                    <a:pt x="85" y="1123"/>
                  </a:moveTo>
                  <a:cubicBezTo>
                    <a:pt x="42" y="977"/>
                    <a:pt x="0" y="832"/>
                    <a:pt x="5" y="659"/>
                  </a:cubicBezTo>
                  <a:cubicBezTo>
                    <a:pt x="10" y="486"/>
                    <a:pt x="98" y="166"/>
                    <a:pt x="117" y="83"/>
                  </a:cubicBezTo>
                  <a:cubicBezTo>
                    <a:pt x="136" y="0"/>
                    <a:pt x="122" y="118"/>
                    <a:pt x="117" y="163"/>
                  </a:cubicBezTo>
                  <a:cubicBezTo>
                    <a:pt x="112" y="208"/>
                    <a:pt x="96" y="280"/>
                    <a:pt x="85" y="355"/>
                  </a:cubicBezTo>
                  <a:cubicBezTo>
                    <a:pt x="74" y="430"/>
                    <a:pt x="58" y="520"/>
                    <a:pt x="53" y="611"/>
                  </a:cubicBezTo>
                  <a:cubicBezTo>
                    <a:pt x="48" y="702"/>
                    <a:pt x="40" y="811"/>
                    <a:pt x="53" y="899"/>
                  </a:cubicBezTo>
                  <a:cubicBezTo>
                    <a:pt x="66" y="987"/>
                    <a:pt x="99" y="1063"/>
                    <a:pt x="133" y="1139"/>
                  </a:cubicBezTo>
                </a:path>
              </a:pathLst>
            </a:custGeom>
            <a:solidFill>
              <a:srgbClr val="33CC33"/>
            </a:solidFill>
            <a:ln w="9525" cap="flat" cmpd="sng">
              <a:solidFill>
                <a:srgbClr val="33CC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6704" name="Freeform 55">
              <a:extLst>
                <a:ext uri="{FF2B5EF4-FFF2-40B4-BE49-F238E27FC236}">
                  <a16:creationId xmlns:a16="http://schemas.microsoft.com/office/drawing/2014/main" id="{6ACECB85-C6B9-4C6E-AE64-25CDF4CECEFD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5" y="3037"/>
              <a:ext cx="104" cy="595"/>
            </a:xfrm>
            <a:custGeom>
              <a:avLst/>
              <a:gdLst>
                <a:gd name="T0" fmla="*/ 50 w 136"/>
                <a:gd name="T1" fmla="*/ 307 h 1139"/>
                <a:gd name="T2" fmla="*/ 3 w 136"/>
                <a:gd name="T3" fmla="*/ 180 h 1139"/>
                <a:gd name="T4" fmla="*/ 68 w 136"/>
                <a:gd name="T5" fmla="*/ 22 h 1139"/>
                <a:gd name="T6" fmla="*/ 68 w 136"/>
                <a:gd name="T7" fmla="*/ 44 h 1139"/>
                <a:gd name="T8" fmla="*/ 50 w 136"/>
                <a:gd name="T9" fmla="*/ 97 h 1139"/>
                <a:gd name="T10" fmla="*/ 31 w 136"/>
                <a:gd name="T11" fmla="*/ 167 h 1139"/>
                <a:gd name="T12" fmla="*/ 31 w 136"/>
                <a:gd name="T13" fmla="*/ 246 h 1139"/>
                <a:gd name="T14" fmla="*/ 78 w 136"/>
                <a:gd name="T15" fmla="*/ 311 h 1139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36" h="1139">
                  <a:moveTo>
                    <a:pt x="85" y="1123"/>
                  </a:moveTo>
                  <a:cubicBezTo>
                    <a:pt x="42" y="977"/>
                    <a:pt x="0" y="832"/>
                    <a:pt x="5" y="659"/>
                  </a:cubicBezTo>
                  <a:cubicBezTo>
                    <a:pt x="10" y="486"/>
                    <a:pt x="98" y="166"/>
                    <a:pt x="117" y="83"/>
                  </a:cubicBezTo>
                  <a:cubicBezTo>
                    <a:pt x="136" y="0"/>
                    <a:pt x="122" y="118"/>
                    <a:pt x="117" y="163"/>
                  </a:cubicBezTo>
                  <a:cubicBezTo>
                    <a:pt x="112" y="208"/>
                    <a:pt x="96" y="280"/>
                    <a:pt x="85" y="355"/>
                  </a:cubicBezTo>
                  <a:cubicBezTo>
                    <a:pt x="74" y="430"/>
                    <a:pt x="58" y="520"/>
                    <a:pt x="53" y="611"/>
                  </a:cubicBezTo>
                  <a:cubicBezTo>
                    <a:pt x="48" y="702"/>
                    <a:pt x="40" y="811"/>
                    <a:pt x="53" y="899"/>
                  </a:cubicBezTo>
                  <a:cubicBezTo>
                    <a:pt x="66" y="987"/>
                    <a:pt x="99" y="1063"/>
                    <a:pt x="133" y="1139"/>
                  </a:cubicBezTo>
                </a:path>
              </a:pathLst>
            </a:custGeom>
            <a:solidFill>
              <a:srgbClr val="33CC33"/>
            </a:solidFill>
            <a:ln w="9525" cap="flat" cmpd="sng">
              <a:solidFill>
                <a:srgbClr val="33CC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6705" name="Freeform 56">
              <a:extLst>
                <a:ext uri="{FF2B5EF4-FFF2-40B4-BE49-F238E27FC236}">
                  <a16:creationId xmlns:a16="http://schemas.microsoft.com/office/drawing/2014/main" id="{F6D01B50-B1E7-4655-A1E3-669B5EBA6908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5051" y="2701"/>
              <a:ext cx="104" cy="915"/>
            </a:xfrm>
            <a:custGeom>
              <a:avLst/>
              <a:gdLst>
                <a:gd name="T0" fmla="*/ 50 w 136"/>
                <a:gd name="T1" fmla="*/ 725 h 1139"/>
                <a:gd name="T2" fmla="*/ 3 w 136"/>
                <a:gd name="T3" fmla="*/ 425 h 1139"/>
                <a:gd name="T4" fmla="*/ 68 w 136"/>
                <a:gd name="T5" fmla="*/ 54 h 1139"/>
                <a:gd name="T6" fmla="*/ 68 w 136"/>
                <a:gd name="T7" fmla="*/ 105 h 1139"/>
                <a:gd name="T8" fmla="*/ 50 w 136"/>
                <a:gd name="T9" fmla="*/ 229 h 1139"/>
                <a:gd name="T10" fmla="*/ 31 w 136"/>
                <a:gd name="T11" fmla="*/ 394 h 1139"/>
                <a:gd name="T12" fmla="*/ 31 w 136"/>
                <a:gd name="T13" fmla="*/ 580 h 1139"/>
                <a:gd name="T14" fmla="*/ 78 w 136"/>
                <a:gd name="T15" fmla="*/ 735 h 1139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36" h="1139">
                  <a:moveTo>
                    <a:pt x="85" y="1123"/>
                  </a:moveTo>
                  <a:cubicBezTo>
                    <a:pt x="42" y="977"/>
                    <a:pt x="0" y="832"/>
                    <a:pt x="5" y="659"/>
                  </a:cubicBezTo>
                  <a:cubicBezTo>
                    <a:pt x="10" y="486"/>
                    <a:pt x="98" y="166"/>
                    <a:pt x="117" y="83"/>
                  </a:cubicBezTo>
                  <a:cubicBezTo>
                    <a:pt x="136" y="0"/>
                    <a:pt x="122" y="118"/>
                    <a:pt x="117" y="163"/>
                  </a:cubicBezTo>
                  <a:cubicBezTo>
                    <a:pt x="112" y="208"/>
                    <a:pt x="96" y="280"/>
                    <a:pt x="85" y="355"/>
                  </a:cubicBezTo>
                  <a:cubicBezTo>
                    <a:pt x="74" y="430"/>
                    <a:pt x="58" y="520"/>
                    <a:pt x="53" y="611"/>
                  </a:cubicBezTo>
                  <a:cubicBezTo>
                    <a:pt x="48" y="702"/>
                    <a:pt x="40" y="811"/>
                    <a:pt x="53" y="899"/>
                  </a:cubicBezTo>
                  <a:cubicBezTo>
                    <a:pt x="66" y="987"/>
                    <a:pt x="99" y="1063"/>
                    <a:pt x="133" y="1139"/>
                  </a:cubicBezTo>
                </a:path>
              </a:pathLst>
            </a:custGeom>
            <a:solidFill>
              <a:srgbClr val="33CC33"/>
            </a:solidFill>
            <a:ln w="9525" cap="flat" cmpd="sng">
              <a:solidFill>
                <a:srgbClr val="33CC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6706" name="Freeform 57">
              <a:extLst>
                <a:ext uri="{FF2B5EF4-FFF2-40B4-BE49-F238E27FC236}">
                  <a16:creationId xmlns:a16="http://schemas.microsoft.com/office/drawing/2014/main" id="{9DF8E390-A447-411B-A06E-84CCC5D3AD28}"/>
                </a:ext>
              </a:extLst>
            </p:cNvPr>
            <p:cNvSpPr>
              <a:spLocks/>
            </p:cNvSpPr>
            <p:nvPr/>
          </p:nvSpPr>
          <p:spPr bwMode="auto">
            <a:xfrm>
              <a:off x="4619" y="3261"/>
              <a:ext cx="104" cy="595"/>
            </a:xfrm>
            <a:custGeom>
              <a:avLst/>
              <a:gdLst>
                <a:gd name="T0" fmla="*/ 50 w 136"/>
                <a:gd name="T1" fmla="*/ 307 h 1139"/>
                <a:gd name="T2" fmla="*/ 3 w 136"/>
                <a:gd name="T3" fmla="*/ 180 h 1139"/>
                <a:gd name="T4" fmla="*/ 68 w 136"/>
                <a:gd name="T5" fmla="*/ 22 h 1139"/>
                <a:gd name="T6" fmla="*/ 68 w 136"/>
                <a:gd name="T7" fmla="*/ 44 h 1139"/>
                <a:gd name="T8" fmla="*/ 50 w 136"/>
                <a:gd name="T9" fmla="*/ 97 h 1139"/>
                <a:gd name="T10" fmla="*/ 31 w 136"/>
                <a:gd name="T11" fmla="*/ 167 h 1139"/>
                <a:gd name="T12" fmla="*/ 31 w 136"/>
                <a:gd name="T13" fmla="*/ 246 h 1139"/>
                <a:gd name="T14" fmla="*/ 78 w 136"/>
                <a:gd name="T15" fmla="*/ 311 h 1139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36" h="1139">
                  <a:moveTo>
                    <a:pt x="85" y="1123"/>
                  </a:moveTo>
                  <a:cubicBezTo>
                    <a:pt x="42" y="977"/>
                    <a:pt x="0" y="832"/>
                    <a:pt x="5" y="659"/>
                  </a:cubicBezTo>
                  <a:cubicBezTo>
                    <a:pt x="10" y="486"/>
                    <a:pt x="98" y="166"/>
                    <a:pt x="117" y="83"/>
                  </a:cubicBezTo>
                  <a:cubicBezTo>
                    <a:pt x="136" y="0"/>
                    <a:pt x="122" y="118"/>
                    <a:pt x="117" y="163"/>
                  </a:cubicBezTo>
                  <a:cubicBezTo>
                    <a:pt x="112" y="208"/>
                    <a:pt x="96" y="280"/>
                    <a:pt x="85" y="355"/>
                  </a:cubicBezTo>
                  <a:cubicBezTo>
                    <a:pt x="74" y="430"/>
                    <a:pt x="58" y="520"/>
                    <a:pt x="53" y="611"/>
                  </a:cubicBezTo>
                  <a:cubicBezTo>
                    <a:pt x="48" y="702"/>
                    <a:pt x="40" y="811"/>
                    <a:pt x="53" y="899"/>
                  </a:cubicBezTo>
                  <a:cubicBezTo>
                    <a:pt x="66" y="987"/>
                    <a:pt x="99" y="1063"/>
                    <a:pt x="133" y="1139"/>
                  </a:cubicBezTo>
                </a:path>
              </a:pathLst>
            </a:custGeom>
            <a:solidFill>
              <a:srgbClr val="33CC33"/>
            </a:solidFill>
            <a:ln w="9525" cap="flat" cmpd="sng">
              <a:solidFill>
                <a:srgbClr val="33CC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6707" name="Freeform 58">
              <a:extLst>
                <a:ext uri="{FF2B5EF4-FFF2-40B4-BE49-F238E27FC236}">
                  <a16:creationId xmlns:a16="http://schemas.microsoft.com/office/drawing/2014/main" id="{B61CA4B9-DA27-4794-BF1D-B6784AB3BA8C}"/>
                </a:ext>
              </a:extLst>
            </p:cNvPr>
            <p:cNvSpPr>
              <a:spLocks/>
            </p:cNvSpPr>
            <p:nvPr/>
          </p:nvSpPr>
          <p:spPr bwMode="auto">
            <a:xfrm>
              <a:off x="3355" y="3021"/>
              <a:ext cx="136" cy="1139"/>
            </a:xfrm>
            <a:custGeom>
              <a:avLst/>
              <a:gdLst>
                <a:gd name="T0" fmla="*/ 85 w 136"/>
                <a:gd name="T1" fmla="*/ 1123 h 1139"/>
                <a:gd name="T2" fmla="*/ 5 w 136"/>
                <a:gd name="T3" fmla="*/ 659 h 1139"/>
                <a:gd name="T4" fmla="*/ 117 w 136"/>
                <a:gd name="T5" fmla="*/ 83 h 1139"/>
                <a:gd name="T6" fmla="*/ 117 w 136"/>
                <a:gd name="T7" fmla="*/ 163 h 1139"/>
                <a:gd name="T8" fmla="*/ 85 w 136"/>
                <a:gd name="T9" fmla="*/ 355 h 1139"/>
                <a:gd name="T10" fmla="*/ 53 w 136"/>
                <a:gd name="T11" fmla="*/ 611 h 1139"/>
                <a:gd name="T12" fmla="*/ 53 w 136"/>
                <a:gd name="T13" fmla="*/ 899 h 1139"/>
                <a:gd name="T14" fmla="*/ 133 w 136"/>
                <a:gd name="T15" fmla="*/ 1139 h 1139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36" h="1139">
                  <a:moveTo>
                    <a:pt x="85" y="1123"/>
                  </a:moveTo>
                  <a:cubicBezTo>
                    <a:pt x="42" y="977"/>
                    <a:pt x="0" y="832"/>
                    <a:pt x="5" y="659"/>
                  </a:cubicBezTo>
                  <a:cubicBezTo>
                    <a:pt x="10" y="486"/>
                    <a:pt x="98" y="166"/>
                    <a:pt x="117" y="83"/>
                  </a:cubicBezTo>
                  <a:cubicBezTo>
                    <a:pt x="136" y="0"/>
                    <a:pt x="122" y="118"/>
                    <a:pt x="117" y="163"/>
                  </a:cubicBezTo>
                  <a:cubicBezTo>
                    <a:pt x="112" y="208"/>
                    <a:pt x="96" y="280"/>
                    <a:pt x="85" y="355"/>
                  </a:cubicBezTo>
                  <a:cubicBezTo>
                    <a:pt x="74" y="430"/>
                    <a:pt x="58" y="520"/>
                    <a:pt x="53" y="611"/>
                  </a:cubicBezTo>
                  <a:cubicBezTo>
                    <a:pt x="48" y="702"/>
                    <a:pt x="40" y="811"/>
                    <a:pt x="53" y="899"/>
                  </a:cubicBezTo>
                  <a:cubicBezTo>
                    <a:pt x="66" y="987"/>
                    <a:pt x="99" y="1063"/>
                    <a:pt x="133" y="1139"/>
                  </a:cubicBezTo>
                </a:path>
              </a:pathLst>
            </a:custGeom>
            <a:solidFill>
              <a:srgbClr val="33CC33"/>
            </a:solidFill>
            <a:ln w="9525" cap="flat" cmpd="sng">
              <a:solidFill>
                <a:srgbClr val="33CC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6708" name="Freeform 59">
              <a:extLst>
                <a:ext uri="{FF2B5EF4-FFF2-40B4-BE49-F238E27FC236}">
                  <a16:creationId xmlns:a16="http://schemas.microsoft.com/office/drawing/2014/main" id="{4A7E3235-9E49-403A-9A8C-7D11051B763F}"/>
                </a:ext>
              </a:extLst>
            </p:cNvPr>
            <p:cNvSpPr>
              <a:spLocks/>
            </p:cNvSpPr>
            <p:nvPr/>
          </p:nvSpPr>
          <p:spPr bwMode="auto">
            <a:xfrm>
              <a:off x="1739" y="3597"/>
              <a:ext cx="104" cy="595"/>
            </a:xfrm>
            <a:custGeom>
              <a:avLst/>
              <a:gdLst>
                <a:gd name="T0" fmla="*/ 50 w 136"/>
                <a:gd name="T1" fmla="*/ 307 h 1139"/>
                <a:gd name="T2" fmla="*/ 3 w 136"/>
                <a:gd name="T3" fmla="*/ 180 h 1139"/>
                <a:gd name="T4" fmla="*/ 68 w 136"/>
                <a:gd name="T5" fmla="*/ 22 h 1139"/>
                <a:gd name="T6" fmla="*/ 68 w 136"/>
                <a:gd name="T7" fmla="*/ 44 h 1139"/>
                <a:gd name="T8" fmla="*/ 50 w 136"/>
                <a:gd name="T9" fmla="*/ 97 h 1139"/>
                <a:gd name="T10" fmla="*/ 31 w 136"/>
                <a:gd name="T11" fmla="*/ 167 h 1139"/>
                <a:gd name="T12" fmla="*/ 31 w 136"/>
                <a:gd name="T13" fmla="*/ 246 h 1139"/>
                <a:gd name="T14" fmla="*/ 78 w 136"/>
                <a:gd name="T15" fmla="*/ 311 h 1139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36" h="1139">
                  <a:moveTo>
                    <a:pt x="85" y="1123"/>
                  </a:moveTo>
                  <a:cubicBezTo>
                    <a:pt x="42" y="977"/>
                    <a:pt x="0" y="832"/>
                    <a:pt x="5" y="659"/>
                  </a:cubicBezTo>
                  <a:cubicBezTo>
                    <a:pt x="10" y="486"/>
                    <a:pt x="98" y="166"/>
                    <a:pt x="117" y="83"/>
                  </a:cubicBezTo>
                  <a:cubicBezTo>
                    <a:pt x="136" y="0"/>
                    <a:pt x="122" y="118"/>
                    <a:pt x="117" y="163"/>
                  </a:cubicBezTo>
                  <a:cubicBezTo>
                    <a:pt x="112" y="208"/>
                    <a:pt x="96" y="280"/>
                    <a:pt x="85" y="355"/>
                  </a:cubicBezTo>
                  <a:cubicBezTo>
                    <a:pt x="74" y="430"/>
                    <a:pt x="58" y="520"/>
                    <a:pt x="53" y="611"/>
                  </a:cubicBezTo>
                  <a:cubicBezTo>
                    <a:pt x="48" y="702"/>
                    <a:pt x="40" y="811"/>
                    <a:pt x="53" y="899"/>
                  </a:cubicBezTo>
                  <a:cubicBezTo>
                    <a:pt x="66" y="987"/>
                    <a:pt x="99" y="1063"/>
                    <a:pt x="133" y="1139"/>
                  </a:cubicBezTo>
                </a:path>
              </a:pathLst>
            </a:custGeom>
            <a:solidFill>
              <a:srgbClr val="33CC33"/>
            </a:solidFill>
            <a:ln w="9525" cap="flat" cmpd="sng">
              <a:solidFill>
                <a:srgbClr val="33CC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6709" name="Freeform 60">
              <a:extLst>
                <a:ext uri="{FF2B5EF4-FFF2-40B4-BE49-F238E27FC236}">
                  <a16:creationId xmlns:a16="http://schemas.microsoft.com/office/drawing/2014/main" id="{23DCD442-8DE8-4FBC-A4D5-7ED6A3EA06C3}"/>
                </a:ext>
              </a:extLst>
            </p:cNvPr>
            <p:cNvSpPr>
              <a:spLocks/>
            </p:cNvSpPr>
            <p:nvPr/>
          </p:nvSpPr>
          <p:spPr bwMode="auto">
            <a:xfrm>
              <a:off x="4283" y="3245"/>
              <a:ext cx="88" cy="339"/>
            </a:xfrm>
            <a:custGeom>
              <a:avLst/>
              <a:gdLst>
                <a:gd name="T0" fmla="*/ 36 w 136"/>
                <a:gd name="T1" fmla="*/ 99 h 1139"/>
                <a:gd name="T2" fmla="*/ 2 w 136"/>
                <a:gd name="T3" fmla="*/ 58 h 1139"/>
                <a:gd name="T4" fmla="*/ 49 w 136"/>
                <a:gd name="T5" fmla="*/ 7 h 1139"/>
                <a:gd name="T6" fmla="*/ 49 w 136"/>
                <a:gd name="T7" fmla="*/ 15 h 1139"/>
                <a:gd name="T8" fmla="*/ 36 w 136"/>
                <a:gd name="T9" fmla="*/ 32 h 1139"/>
                <a:gd name="T10" fmla="*/ 22 w 136"/>
                <a:gd name="T11" fmla="*/ 54 h 1139"/>
                <a:gd name="T12" fmla="*/ 22 w 136"/>
                <a:gd name="T13" fmla="*/ 80 h 1139"/>
                <a:gd name="T14" fmla="*/ 56 w 136"/>
                <a:gd name="T15" fmla="*/ 101 h 1139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36" h="1139">
                  <a:moveTo>
                    <a:pt x="85" y="1123"/>
                  </a:moveTo>
                  <a:cubicBezTo>
                    <a:pt x="42" y="977"/>
                    <a:pt x="0" y="832"/>
                    <a:pt x="5" y="659"/>
                  </a:cubicBezTo>
                  <a:cubicBezTo>
                    <a:pt x="10" y="486"/>
                    <a:pt x="98" y="166"/>
                    <a:pt x="117" y="83"/>
                  </a:cubicBezTo>
                  <a:cubicBezTo>
                    <a:pt x="136" y="0"/>
                    <a:pt x="122" y="118"/>
                    <a:pt x="117" y="163"/>
                  </a:cubicBezTo>
                  <a:cubicBezTo>
                    <a:pt x="112" y="208"/>
                    <a:pt x="96" y="280"/>
                    <a:pt x="85" y="355"/>
                  </a:cubicBezTo>
                  <a:cubicBezTo>
                    <a:pt x="74" y="430"/>
                    <a:pt x="58" y="520"/>
                    <a:pt x="53" y="611"/>
                  </a:cubicBezTo>
                  <a:cubicBezTo>
                    <a:pt x="48" y="702"/>
                    <a:pt x="40" y="811"/>
                    <a:pt x="53" y="899"/>
                  </a:cubicBezTo>
                  <a:cubicBezTo>
                    <a:pt x="66" y="987"/>
                    <a:pt x="99" y="1063"/>
                    <a:pt x="133" y="1139"/>
                  </a:cubicBezTo>
                </a:path>
              </a:pathLst>
            </a:custGeom>
            <a:solidFill>
              <a:srgbClr val="33CC33"/>
            </a:solidFill>
            <a:ln w="9525" cap="flat" cmpd="sng">
              <a:solidFill>
                <a:srgbClr val="33CC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6710" name="Freeform 61">
              <a:extLst>
                <a:ext uri="{FF2B5EF4-FFF2-40B4-BE49-F238E27FC236}">
                  <a16:creationId xmlns:a16="http://schemas.microsoft.com/office/drawing/2014/main" id="{F849AC54-C479-4E84-9A73-4E0234F66363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4043" y="3693"/>
              <a:ext cx="88" cy="339"/>
            </a:xfrm>
            <a:custGeom>
              <a:avLst/>
              <a:gdLst>
                <a:gd name="T0" fmla="*/ 36 w 136"/>
                <a:gd name="T1" fmla="*/ 99 h 1139"/>
                <a:gd name="T2" fmla="*/ 2 w 136"/>
                <a:gd name="T3" fmla="*/ 58 h 1139"/>
                <a:gd name="T4" fmla="*/ 49 w 136"/>
                <a:gd name="T5" fmla="*/ 7 h 1139"/>
                <a:gd name="T6" fmla="*/ 49 w 136"/>
                <a:gd name="T7" fmla="*/ 15 h 1139"/>
                <a:gd name="T8" fmla="*/ 36 w 136"/>
                <a:gd name="T9" fmla="*/ 32 h 1139"/>
                <a:gd name="T10" fmla="*/ 22 w 136"/>
                <a:gd name="T11" fmla="*/ 54 h 1139"/>
                <a:gd name="T12" fmla="*/ 22 w 136"/>
                <a:gd name="T13" fmla="*/ 80 h 1139"/>
                <a:gd name="T14" fmla="*/ 56 w 136"/>
                <a:gd name="T15" fmla="*/ 101 h 1139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36" h="1139">
                  <a:moveTo>
                    <a:pt x="85" y="1123"/>
                  </a:moveTo>
                  <a:cubicBezTo>
                    <a:pt x="42" y="977"/>
                    <a:pt x="0" y="832"/>
                    <a:pt x="5" y="659"/>
                  </a:cubicBezTo>
                  <a:cubicBezTo>
                    <a:pt x="10" y="486"/>
                    <a:pt x="98" y="166"/>
                    <a:pt x="117" y="83"/>
                  </a:cubicBezTo>
                  <a:cubicBezTo>
                    <a:pt x="136" y="0"/>
                    <a:pt x="122" y="118"/>
                    <a:pt x="117" y="163"/>
                  </a:cubicBezTo>
                  <a:cubicBezTo>
                    <a:pt x="112" y="208"/>
                    <a:pt x="96" y="280"/>
                    <a:pt x="85" y="355"/>
                  </a:cubicBezTo>
                  <a:cubicBezTo>
                    <a:pt x="74" y="430"/>
                    <a:pt x="58" y="520"/>
                    <a:pt x="53" y="611"/>
                  </a:cubicBezTo>
                  <a:cubicBezTo>
                    <a:pt x="48" y="702"/>
                    <a:pt x="40" y="811"/>
                    <a:pt x="53" y="899"/>
                  </a:cubicBezTo>
                  <a:cubicBezTo>
                    <a:pt x="66" y="987"/>
                    <a:pt x="99" y="1063"/>
                    <a:pt x="133" y="1139"/>
                  </a:cubicBezTo>
                </a:path>
              </a:pathLst>
            </a:custGeom>
            <a:solidFill>
              <a:srgbClr val="33CC33"/>
            </a:solidFill>
            <a:ln w="9525" cap="flat" cmpd="sng">
              <a:solidFill>
                <a:srgbClr val="33CC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6711" name="Freeform 62">
              <a:extLst>
                <a:ext uri="{FF2B5EF4-FFF2-40B4-BE49-F238E27FC236}">
                  <a16:creationId xmlns:a16="http://schemas.microsoft.com/office/drawing/2014/main" id="{7EA1CF67-81F7-43AA-8DA1-E0524CD8477F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3707" y="3421"/>
              <a:ext cx="56" cy="339"/>
            </a:xfrm>
            <a:custGeom>
              <a:avLst/>
              <a:gdLst>
                <a:gd name="T0" fmla="*/ 14 w 136"/>
                <a:gd name="T1" fmla="*/ 99 h 1139"/>
                <a:gd name="T2" fmla="*/ 1 w 136"/>
                <a:gd name="T3" fmla="*/ 58 h 1139"/>
                <a:gd name="T4" fmla="*/ 20 w 136"/>
                <a:gd name="T5" fmla="*/ 7 h 1139"/>
                <a:gd name="T6" fmla="*/ 20 w 136"/>
                <a:gd name="T7" fmla="*/ 15 h 1139"/>
                <a:gd name="T8" fmla="*/ 14 w 136"/>
                <a:gd name="T9" fmla="*/ 32 h 1139"/>
                <a:gd name="T10" fmla="*/ 9 w 136"/>
                <a:gd name="T11" fmla="*/ 54 h 1139"/>
                <a:gd name="T12" fmla="*/ 9 w 136"/>
                <a:gd name="T13" fmla="*/ 80 h 1139"/>
                <a:gd name="T14" fmla="*/ 23 w 136"/>
                <a:gd name="T15" fmla="*/ 101 h 1139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36" h="1139">
                  <a:moveTo>
                    <a:pt x="85" y="1123"/>
                  </a:moveTo>
                  <a:cubicBezTo>
                    <a:pt x="42" y="977"/>
                    <a:pt x="0" y="832"/>
                    <a:pt x="5" y="659"/>
                  </a:cubicBezTo>
                  <a:cubicBezTo>
                    <a:pt x="10" y="486"/>
                    <a:pt x="98" y="166"/>
                    <a:pt x="117" y="83"/>
                  </a:cubicBezTo>
                  <a:cubicBezTo>
                    <a:pt x="136" y="0"/>
                    <a:pt x="122" y="118"/>
                    <a:pt x="117" y="163"/>
                  </a:cubicBezTo>
                  <a:cubicBezTo>
                    <a:pt x="112" y="208"/>
                    <a:pt x="96" y="280"/>
                    <a:pt x="85" y="355"/>
                  </a:cubicBezTo>
                  <a:cubicBezTo>
                    <a:pt x="74" y="430"/>
                    <a:pt x="58" y="520"/>
                    <a:pt x="53" y="611"/>
                  </a:cubicBezTo>
                  <a:cubicBezTo>
                    <a:pt x="48" y="702"/>
                    <a:pt x="40" y="811"/>
                    <a:pt x="53" y="899"/>
                  </a:cubicBezTo>
                  <a:cubicBezTo>
                    <a:pt x="66" y="987"/>
                    <a:pt x="99" y="1063"/>
                    <a:pt x="133" y="1139"/>
                  </a:cubicBezTo>
                </a:path>
              </a:pathLst>
            </a:custGeom>
            <a:solidFill>
              <a:srgbClr val="33CC33"/>
            </a:solidFill>
            <a:ln w="9525" cap="flat" cmpd="sng">
              <a:solidFill>
                <a:srgbClr val="33CC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6712" name="Freeform 63">
              <a:extLst>
                <a:ext uri="{FF2B5EF4-FFF2-40B4-BE49-F238E27FC236}">
                  <a16:creationId xmlns:a16="http://schemas.microsoft.com/office/drawing/2014/main" id="{B5F05379-51BB-4A06-88FE-5411CAAE47BF}"/>
                </a:ext>
              </a:extLst>
            </p:cNvPr>
            <p:cNvSpPr>
              <a:spLocks/>
            </p:cNvSpPr>
            <p:nvPr/>
          </p:nvSpPr>
          <p:spPr bwMode="auto">
            <a:xfrm>
              <a:off x="2523" y="3517"/>
              <a:ext cx="88" cy="339"/>
            </a:xfrm>
            <a:custGeom>
              <a:avLst/>
              <a:gdLst>
                <a:gd name="T0" fmla="*/ 36 w 136"/>
                <a:gd name="T1" fmla="*/ 99 h 1139"/>
                <a:gd name="T2" fmla="*/ 2 w 136"/>
                <a:gd name="T3" fmla="*/ 58 h 1139"/>
                <a:gd name="T4" fmla="*/ 49 w 136"/>
                <a:gd name="T5" fmla="*/ 7 h 1139"/>
                <a:gd name="T6" fmla="*/ 49 w 136"/>
                <a:gd name="T7" fmla="*/ 15 h 1139"/>
                <a:gd name="T8" fmla="*/ 36 w 136"/>
                <a:gd name="T9" fmla="*/ 32 h 1139"/>
                <a:gd name="T10" fmla="*/ 22 w 136"/>
                <a:gd name="T11" fmla="*/ 54 h 1139"/>
                <a:gd name="T12" fmla="*/ 22 w 136"/>
                <a:gd name="T13" fmla="*/ 80 h 1139"/>
                <a:gd name="T14" fmla="*/ 56 w 136"/>
                <a:gd name="T15" fmla="*/ 101 h 1139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36" h="1139">
                  <a:moveTo>
                    <a:pt x="85" y="1123"/>
                  </a:moveTo>
                  <a:cubicBezTo>
                    <a:pt x="42" y="977"/>
                    <a:pt x="0" y="832"/>
                    <a:pt x="5" y="659"/>
                  </a:cubicBezTo>
                  <a:cubicBezTo>
                    <a:pt x="10" y="486"/>
                    <a:pt x="98" y="166"/>
                    <a:pt x="117" y="83"/>
                  </a:cubicBezTo>
                  <a:cubicBezTo>
                    <a:pt x="136" y="0"/>
                    <a:pt x="122" y="118"/>
                    <a:pt x="117" y="163"/>
                  </a:cubicBezTo>
                  <a:cubicBezTo>
                    <a:pt x="112" y="208"/>
                    <a:pt x="96" y="280"/>
                    <a:pt x="85" y="355"/>
                  </a:cubicBezTo>
                  <a:cubicBezTo>
                    <a:pt x="74" y="430"/>
                    <a:pt x="58" y="520"/>
                    <a:pt x="53" y="611"/>
                  </a:cubicBezTo>
                  <a:cubicBezTo>
                    <a:pt x="48" y="702"/>
                    <a:pt x="40" y="811"/>
                    <a:pt x="53" y="899"/>
                  </a:cubicBezTo>
                  <a:cubicBezTo>
                    <a:pt x="66" y="987"/>
                    <a:pt x="99" y="1063"/>
                    <a:pt x="133" y="1139"/>
                  </a:cubicBezTo>
                </a:path>
              </a:pathLst>
            </a:custGeom>
            <a:solidFill>
              <a:srgbClr val="33CC33"/>
            </a:solidFill>
            <a:ln w="9525" cap="flat" cmpd="sng">
              <a:solidFill>
                <a:srgbClr val="33CC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6713" name="Freeform 64">
              <a:extLst>
                <a:ext uri="{FF2B5EF4-FFF2-40B4-BE49-F238E27FC236}">
                  <a16:creationId xmlns:a16="http://schemas.microsoft.com/office/drawing/2014/main" id="{C29D3014-650F-4E65-87A3-D3622CE6B543}"/>
                </a:ext>
              </a:extLst>
            </p:cNvPr>
            <p:cNvSpPr>
              <a:spLocks/>
            </p:cNvSpPr>
            <p:nvPr/>
          </p:nvSpPr>
          <p:spPr bwMode="auto">
            <a:xfrm>
              <a:off x="2315" y="3597"/>
              <a:ext cx="88" cy="339"/>
            </a:xfrm>
            <a:custGeom>
              <a:avLst/>
              <a:gdLst>
                <a:gd name="T0" fmla="*/ 36 w 136"/>
                <a:gd name="T1" fmla="*/ 99 h 1139"/>
                <a:gd name="T2" fmla="*/ 2 w 136"/>
                <a:gd name="T3" fmla="*/ 58 h 1139"/>
                <a:gd name="T4" fmla="*/ 49 w 136"/>
                <a:gd name="T5" fmla="*/ 7 h 1139"/>
                <a:gd name="T6" fmla="*/ 49 w 136"/>
                <a:gd name="T7" fmla="*/ 15 h 1139"/>
                <a:gd name="T8" fmla="*/ 36 w 136"/>
                <a:gd name="T9" fmla="*/ 32 h 1139"/>
                <a:gd name="T10" fmla="*/ 22 w 136"/>
                <a:gd name="T11" fmla="*/ 54 h 1139"/>
                <a:gd name="T12" fmla="*/ 22 w 136"/>
                <a:gd name="T13" fmla="*/ 80 h 1139"/>
                <a:gd name="T14" fmla="*/ 56 w 136"/>
                <a:gd name="T15" fmla="*/ 101 h 1139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36" h="1139">
                  <a:moveTo>
                    <a:pt x="85" y="1123"/>
                  </a:moveTo>
                  <a:cubicBezTo>
                    <a:pt x="42" y="977"/>
                    <a:pt x="0" y="832"/>
                    <a:pt x="5" y="659"/>
                  </a:cubicBezTo>
                  <a:cubicBezTo>
                    <a:pt x="10" y="486"/>
                    <a:pt x="98" y="166"/>
                    <a:pt x="117" y="83"/>
                  </a:cubicBezTo>
                  <a:cubicBezTo>
                    <a:pt x="136" y="0"/>
                    <a:pt x="122" y="118"/>
                    <a:pt x="117" y="163"/>
                  </a:cubicBezTo>
                  <a:cubicBezTo>
                    <a:pt x="112" y="208"/>
                    <a:pt x="96" y="280"/>
                    <a:pt x="85" y="355"/>
                  </a:cubicBezTo>
                  <a:cubicBezTo>
                    <a:pt x="74" y="430"/>
                    <a:pt x="58" y="520"/>
                    <a:pt x="53" y="611"/>
                  </a:cubicBezTo>
                  <a:cubicBezTo>
                    <a:pt x="48" y="702"/>
                    <a:pt x="40" y="811"/>
                    <a:pt x="53" y="899"/>
                  </a:cubicBezTo>
                  <a:cubicBezTo>
                    <a:pt x="66" y="987"/>
                    <a:pt x="99" y="1063"/>
                    <a:pt x="133" y="1139"/>
                  </a:cubicBezTo>
                </a:path>
              </a:pathLst>
            </a:custGeom>
            <a:solidFill>
              <a:srgbClr val="33CC33"/>
            </a:solidFill>
            <a:ln w="9525" cap="flat" cmpd="sng">
              <a:solidFill>
                <a:srgbClr val="33CC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6714" name="Freeform 65">
              <a:extLst>
                <a:ext uri="{FF2B5EF4-FFF2-40B4-BE49-F238E27FC236}">
                  <a16:creationId xmlns:a16="http://schemas.microsoft.com/office/drawing/2014/main" id="{CDEBEB69-2261-45A0-9C31-CA28BEF4DFAE}"/>
                </a:ext>
              </a:extLst>
            </p:cNvPr>
            <p:cNvSpPr>
              <a:spLocks/>
            </p:cNvSpPr>
            <p:nvPr/>
          </p:nvSpPr>
          <p:spPr bwMode="auto">
            <a:xfrm>
              <a:off x="603" y="3261"/>
              <a:ext cx="88" cy="339"/>
            </a:xfrm>
            <a:custGeom>
              <a:avLst/>
              <a:gdLst>
                <a:gd name="T0" fmla="*/ 36 w 136"/>
                <a:gd name="T1" fmla="*/ 99 h 1139"/>
                <a:gd name="T2" fmla="*/ 2 w 136"/>
                <a:gd name="T3" fmla="*/ 58 h 1139"/>
                <a:gd name="T4" fmla="*/ 49 w 136"/>
                <a:gd name="T5" fmla="*/ 7 h 1139"/>
                <a:gd name="T6" fmla="*/ 49 w 136"/>
                <a:gd name="T7" fmla="*/ 15 h 1139"/>
                <a:gd name="T8" fmla="*/ 36 w 136"/>
                <a:gd name="T9" fmla="*/ 32 h 1139"/>
                <a:gd name="T10" fmla="*/ 22 w 136"/>
                <a:gd name="T11" fmla="*/ 54 h 1139"/>
                <a:gd name="T12" fmla="*/ 22 w 136"/>
                <a:gd name="T13" fmla="*/ 80 h 1139"/>
                <a:gd name="T14" fmla="*/ 56 w 136"/>
                <a:gd name="T15" fmla="*/ 101 h 1139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36" h="1139">
                  <a:moveTo>
                    <a:pt x="85" y="1123"/>
                  </a:moveTo>
                  <a:cubicBezTo>
                    <a:pt x="42" y="977"/>
                    <a:pt x="0" y="832"/>
                    <a:pt x="5" y="659"/>
                  </a:cubicBezTo>
                  <a:cubicBezTo>
                    <a:pt x="10" y="486"/>
                    <a:pt x="98" y="166"/>
                    <a:pt x="117" y="83"/>
                  </a:cubicBezTo>
                  <a:cubicBezTo>
                    <a:pt x="136" y="0"/>
                    <a:pt x="122" y="118"/>
                    <a:pt x="117" y="163"/>
                  </a:cubicBezTo>
                  <a:cubicBezTo>
                    <a:pt x="112" y="208"/>
                    <a:pt x="96" y="280"/>
                    <a:pt x="85" y="355"/>
                  </a:cubicBezTo>
                  <a:cubicBezTo>
                    <a:pt x="74" y="430"/>
                    <a:pt x="58" y="520"/>
                    <a:pt x="53" y="611"/>
                  </a:cubicBezTo>
                  <a:cubicBezTo>
                    <a:pt x="48" y="702"/>
                    <a:pt x="40" y="811"/>
                    <a:pt x="53" y="899"/>
                  </a:cubicBezTo>
                  <a:cubicBezTo>
                    <a:pt x="66" y="987"/>
                    <a:pt x="99" y="1063"/>
                    <a:pt x="133" y="1139"/>
                  </a:cubicBezTo>
                </a:path>
              </a:pathLst>
            </a:custGeom>
            <a:solidFill>
              <a:srgbClr val="33CC33"/>
            </a:solidFill>
            <a:ln w="9525" cap="flat" cmpd="sng">
              <a:solidFill>
                <a:srgbClr val="33CC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6715" name="Freeform 66">
              <a:extLst>
                <a:ext uri="{FF2B5EF4-FFF2-40B4-BE49-F238E27FC236}">
                  <a16:creationId xmlns:a16="http://schemas.microsoft.com/office/drawing/2014/main" id="{D5F2AE0D-3990-41B1-97D0-68A210E2FBDC}"/>
                </a:ext>
              </a:extLst>
            </p:cNvPr>
            <p:cNvSpPr>
              <a:spLocks/>
            </p:cNvSpPr>
            <p:nvPr/>
          </p:nvSpPr>
          <p:spPr bwMode="auto">
            <a:xfrm>
              <a:off x="251" y="3581"/>
              <a:ext cx="88" cy="339"/>
            </a:xfrm>
            <a:custGeom>
              <a:avLst/>
              <a:gdLst>
                <a:gd name="T0" fmla="*/ 36 w 136"/>
                <a:gd name="T1" fmla="*/ 99 h 1139"/>
                <a:gd name="T2" fmla="*/ 2 w 136"/>
                <a:gd name="T3" fmla="*/ 58 h 1139"/>
                <a:gd name="T4" fmla="*/ 49 w 136"/>
                <a:gd name="T5" fmla="*/ 7 h 1139"/>
                <a:gd name="T6" fmla="*/ 49 w 136"/>
                <a:gd name="T7" fmla="*/ 15 h 1139"/>
                <a:gd name="T8" fmla="*/ 36 w 136"/>
                <a:gd name="T9" fmla="*/ 32 h 1139"/>
                <a:gd name="T10" fmla="*/ 22 w 136"/>
                <a:gd name="T11" fmla="*/ 54 h 1139"/>
                <a:gd name="T12" fmla="*/ 22 w 136"/>
                <a:gd name="T13" fmla="*/ 80 h 1139"/>
                <a:gd name="T14" fmla="*/ 56 w 136"/>
                <a:gd name="T15" fmla="*/ 101 h 1139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36" h="1139">
                  <a:moveTo>
                    <a:pt x="85" y="1123"/>
                  </a:moveTo>
                  <a:cubicBezTo>
                    <a:pt x="42" y="977"/>
                    <a:pt x="0" y="832"/>
                    <a:pt x="5" y="659"/>
                  </a:cubicBezTo>
                  <a:cubicBezTo>
                    <a:pt x="10" y="486"/>
                    <a:pt x="98" y="166"/>
                    <a:pt x="117" y="83"/>
                  </a:cubicBezTo>
                  <a:cubicBezTo>
                    <a:pt x="136" y="0"/>
                    <a:pt x="122" y="118"/>
                    <a:pt x="117" y="163"/>
                  </a:cubicBezTo>
                  <a:cubicBezTo>
                    <a:pt x="112" y="208"/>
                    <a:pt x="96" y="280"/>
                    <a:pt x="85" y="355"/>
                  </a:cubicBezTo>
                  <a:cubicBezTo>
                    <a:pt x="74" y="430"/>
                    <a:pt x="58" y="520"/>
                    <a:pt x="53" y="611"/>
                  </a:cubicBezTo>
                  <a:cubicBezTo>
                    <a:pt x="48" y="702"/>
                    <a:pt x="40" y="811"/>
                    <a:pt x="53" y="899"/>
                  </a:cubicBezTo>
                  <a:cubicBezTo>
                    <a:pt x="66" y="987"/>
                    <a:pt x="99" y="1063"/>
                    <a:pt x="133" y="1139"/>
                  </a:cubicBezTo>
                </a:path>
              </a:pathLst>
            </a:custGeom>
            <a:solidFill>
              <a:srgbClr val="33CC33"/>
            </a:solidFill>
            <a:ln w="9525" cap="flat" cmpd="sng">
              <a:solidFill>
                <a:srgbClr val="33CC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6716" name="Freeform 67">
              <a:extLst>
                <a:ext uri="{FF2B5EF4-FFF2-40B4-BE49-F238E27FC236}">
                  <a16:creationId xmlns:a16="http://schemas.microsoft.com/office/drawing/2014/main" id="{838CB7A4-54B3-4CEB-91E5-4419B71B3C08}"/>
                </a:ext>
              </a:extLst>
            </p:cNvPr>
            <p:cNvSpPr>
              <a:spLocks/>
            </p:cNvSpPr>
            <p:nvPr/>
          </p:nvSpPr>
          <p:spPr bwMode="auto">
            <a:xfrm>
              <a:off x="699" y="3645"/>
              <a:ext cx="88" cy="339"/>
            </a:xfrm>
            <a:custGeom>
              <a:avLst/>
              <a:gdLst>
                <a:gd name="T0" fmla="*/ 36 w 136"/>
                <a:gd name="T1" fmla="*/ 99 h 1139"/>
                <a:gd name="T2" fmla="*/ 2 w 136"/>
                <a:gd name="T3" fmla="*/ 58 h 1139"/>
                <a:gd name="T4" fmla="*/ 49 w 136"/>
                <a:gd name="T5" fmla="*/ 7 h 1139"/>
                <a:gd name="T6" fmla="*/ 49 w 136"/>
                <a:gd name="T7" fmla="*/ 15 h 1139"/>
                <a:gd name="T8" fmla="*/ 36 w 136"/>
                <a:gd name="T9" fmla="*/ 32 h 1139"/>
                <a:gd name="T10" fmla="*/ 22 w 136"/>
                <a:gd name="T11" fmla="*/ 54 h 1139"/>
                <a:gd name="T12" fmla="*/ 22 w 136"/>
                <a:gd name="T13" fmla="*/ 80 h 1139"/>
                <a:gd name="T14" fmla="*/ 56 w 136"/>
                <a:gd name="T15" fmla="*/ 101 h 1139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36" h="1139">
                  <a:moveTo>
                    <a:pt x="85" y="1123"/>
                  </a:moveTo>
                  <a:cubicBezTo>
                    <a:pt x="42" y="977"/>
                    <a:pt x="0" y="832"/>
                    <a:pt x="5" y="659"/>
                  </a:cubicBezTo>
                  <a:cubicBezTo>
                    <a:pt x="10" y="486"/>
                    <a:pt x="98" y="166"/>
                    <a:pt x="117" y="83"/>
                  </a:cubicBezTo>
                  <a:cubicBezTo>
                    <a:pt x="136" y="0"/>
                    <a:pt x="122" y="118"/>
                    <a:pt x="117" y="163"/>
                  </a:cubicBezTo>
                  <a:cubicBezTo>
                    <a:pt x="112" y="208"/>
                    <a:pt x="96" y="280"/>
                    <a:pt x="85" y="355"/>
                  </a:cubicBezTo>
                  <a:cubicBezTo>
                    <a:pt x="74" y="430"/>
                    <a:pt x="58" y="520"/>
                    <a:pt x="53" y="611"/>
                  </a:cubicBezTo>
                  <a:cubicBezTo>
                    <a:pt x="48" y="702"/>
                    <a:pt x="40" y="811"/>
                    <a:pt x="53" y="899"/>
                  </a:cubicBezTo>
                  <a:cubicBezTo>
                    <a:pt x="66" y="987"/>
                    <a:pt x="99" y="1063"/>
                    <a:pt x="133" y="1139"/>
                  </a:cubicBezTo>
                </a:path>
              </a:pathLst>
            </a:custGeom>
            <a:solidFill>
              <a:srgbClr val="33CC33"/>
            </a:solidFill>
            <a:ln w="9525" cap="flat" cmpd="sng">
              <a:solidFill>
                <a:srgbClr val="33CC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6717" name="Freeform 68">
              <a:extLst>
                <a:ext uri="{FF2B5EF4-FFF2-40B4-BE49-F238E27FC236}">
                  <a16:creationId xmlns:a16="http://schemas.microsoft.com/office/drawing/2014/main" id="{AFAD8F68-186A-4EAD-AFBA-C136F26277E8}"/>
                </a:ext>
              </a:extLst>
            </p:cNvPr>
            <p:cNvSpPr>
              <a:spLocks/>
            </p:cNvSpPr>
            <p:nvPr/>
          </p:nvSpPr>
          <p:spPr bwMode="auto">
            <a:xfrm>
              <a:off x="619" y="3853"/>
              <a:ext cx="88" cy="339"/>
            </a:xfrm>
            <a:custGeom>
              <a:avLst/>
              <a:gdLst>
                <a:gd name="T0" fmla="*/ 36 w 136"/>
                <a:gd name="T1" fmla="*/ 99 h 1139"/>
                <a:gd name="T2" fmla="*/ 2 w 136"/>
                <a:gd name="T3" fmla="*/ 58 h 1139"/>
                <a:gd name="T4" fmla="*/ 49 w 136"/>
                <a:gd name="T5" fmla="*/ 7 h 1139"/>
                <a:gd name="T6" fmla="*/ 49 w 136"/>
                <a:gd name="T7" fmla="*/ 15 h 1139"/>
                <a:gd name="T8" fmla="*/ 36 w 136"/>
                <a:gd name="T9" fmla="*/ 32 h 1139"/>
                <a:gd name="T10" fmla="*/ 22 w 136"/>
                <a:gd name="T11" fmla="*/ 54 h 1139"/>
                <a:gd name="T12" fmla="*/ 22 w 136"/>
                <a:gd name="T13" fmla="*/ 80 h 1139"/>
                <a:gd name="T14" fmla="*/ 56 w 136"/>
                <a:gd name="T15" fmla="*/ 101 h 1139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36" h="1139">
                  <a:moveTo>
                    <a:pt x="85" y="1123"/>
                  </a:moveTo>
                  <a:cubicBezTo>
                    <a:pt x="42" y="977"/>
                    <a:pt x="0" y="832"/>
                    <a:pt x="5" y="659"/>
                  </a:cubicBezTo>
                  <a:cubicBezTo>
                    <a:pt x="10" y="486"/>
                    <a:pt x="98" y="166"/>
                    <a:pt x="117" y="83"/>
                  </a:cubicBezTo>
                  <a:cubicBezTo>
                    <a:pt x="136" y="0"/>
                    <a:pt x="122" y="118"/>
                    <a:pt x="117" y="163"/>
                  </a:cubicBezTo>
                  <a:cubicBezTo>
                    <a:pt x="112" y="208"/>
                    <a:pt x="96" y="280"/>
                    <a:pt x="85" y="355"/>
                  </a:cubicBezTo>
                  <a:cubicBezTo>
                    <a:pt x="74" y="430"/>
                    <a:pt x="58" y="520"/>
                    <a:pt x="53" y="611"/>
                  </a:cubicBezTo>
                  <a:cubicBezTo>
                    <a:pt x="48" y="702"/>
                    <a:pt x="40" y="811"/>
                    <a:pt x="53" y="899"/>
                  </a:cubicBezTo>
                  <a:cubicBezTo>
                    <a:pt x="66" y="987"/>
                    <a:pt x="99" y="1063"/>
                    <a:pt x="133" y="1139"/>
                  </a:cubicBezTo>
                </a:path>
              </a:pathLst>
            </a:custGeom>
            <a:solidFill>
              <a:srgbClr val="33CC33"/>
            </a:solidFill>
            <a:ln w="9525" cap="flat" cmpd="sng">
              <a:solidFill>
                <a:srgbClr val="33CC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6718" name="Freeform 69">
              <a:extLst>
                <a:ext uri="{FF2B5EF4-FFF2-40B4-BE49-F238E27FC236}">
                  <a16:creationId xmlns:a16="http://schemas.microsoft.com/office/drawing/2014/main" id="{752FF897-6531-44F7-9400-AFA519E4111C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9" y="3389"/>
              <a:ext cx="88" cy="339"/>
            </a:xfrm>
            <a:custGeom>
              <a:avLst/>
              <a:gdLst>
                <a:gd name="T0" fmla="*/ 36 w 136"/>
                <a:gd name="T1" fmla="*/ 99 h 1139"/>
                <a:gd name="T2" fmla="*/ 2 w 136"/>
                <a:gd name="T3" fmla="*/ 58 h 1139"/>
                <a:gd name="T4" fmla="*/ 49 w 136"/>
                <a:gd name="T5" fmla="*/ 7 h 1139"/>
                <a:gd name="T6" fmla="*/ 49 w 136"/>
                <a:gd name="T7" fmla="*/ 15 h 1139"/>
                <a:gd name="T8" fmla="*/ 36 w 136"/>
                <a:gd name="T9" fmla="*/ 32 h 1139"/>
                <a:gd name="T10" fmla="*/ 22 w 136"/>
                <a:gd name="T11" fmla="*/ 54 h 1139"/>
                <a:gd name="T12" fmla="*/ 22 w 136"/>
                <a:gd name="T13" fmla="*/ 80 h 1139"/>
                <a:gd name="T14" fmla="*/ 56 w 136"/>
                <a:gd name="T15" fmla="*/ 101 h 1139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36" h="1139">
                  <a:moveTo>
                    <a:pt x="85" y="1123"/>
                  </a:moveTo>
                  <a:cubicBezTo>
                    <a:pt x="42" y="977"/>
                    <a:pt x="0" y="832"/>
                    <a:pt x="5" y="659"/>
                  </a:cubicBezTo>
                  <a:cubicBezTo>
                    <a:pt x="10" y="486"/>
                    <a:pt x="98" y="166"/>
                    <a:pt x="117" y="83"/>
                  </a:cubicBezTo>
                  <a:cubicBezTo>
                    <a:pt x="136" y="0"/>
                    <a:pt x="122" y="118"/>
                    <a:pt x="117" y="163"/>
                  </a:cubicBezTo>
                  <a:cubicBezTo>
                    <a:pt x="112" y="208"/>
                    <a:pt x="96" y="280"/>
                    <a:pt x="85" y="355"/>
                  </a:cubicBezTo>
                  <a:cubicBezTo>
                    <a:pt x="74" y="430"/>
                    <a:pt x="58" y="520"/>
                    <a:pt x="53" y="611"/>
                  </a:cubicBezTo>
                  <a:cubicBezTo>
                    <a:pt x="48" y="702"/>
                    <a:pt x="40" y="811"/>
                    <a:pt x="53" y="899"/>
                  </a:cubicBezTo>
                  <a:cubicBezTo>
                    <a:pt x="66" y="987"/>
                    <a:pt x="99" y="1063"/>
                    <a:pt x="133" y="1139"/>
                  </a:cubicBezTo>
                </a:path>
              </a:pathLst>
            </a:custGeom>
            <a:solidFill>
              <a:srgbClr val="33CC33"/>
            </a:solidFill>
            <a:ln w="9525" cap="flat" cmpd="sng">
              <a:solidFill>
                <a:srgbClr val="33CC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26641" name="Group 70">
            <a:extLst>
              <a:ext uri="{FF2B5EF4-FFF2-40B4-BE49-F238E27FC236}">
                <a16:creationId xmlns:a16="http://schemas.microsoft.com/office/drawing/2014/main" id="{E93EF81D-A158-4220-941C-FB5A7641E2DF}"/>
              </a:ext>
            </a:extLst>
          </p:cNvPr>
          <p:cNvGrpSpPr>
            <a:grpSpLocks/>
          </p:cNvGrpSpPr>
          <p:nvPr/>
        </p:nvGrpSpPr>
        <p:grpSpPr bwMode="auto">
          <a:xfrm>
            <a:off x="6686550" y="6207125"/>
            <a:ext cx="1414463" cy="501650"/>
            <a:chOff x="340" y="3686"/>
            <a:chExt cx="891" cy="316"/>
          </a:xfrm>
        </p:grpSpPr>
        <p:sp>
          <p:nvSpPr>
            <p:cNvPr id="26694" name="Freeform 71" descr="Пробка">
              <a:extLst>
                <a:ext uri="{FF2B5EF4-FFF2-40B4-BE49-F238E27FC236}">
                  <a16:creationId xmlns:a16="http://schemas.microsoft.com/office/drawing/2014/main" id="{AD77E596-5719-4834-BC47-2C6CF26953F9}"/>
                </a:ext>
              </a:extLst>
            </p:cNvPr>
            <p:cNvSpPr>
              <a:spLocks/>
            </p:cNvSpPr>
            <p:nvPr/>
          </p:nvSpPr>
          <p:spPr bwMode="auto">
            <a:xfrm rot="20803610" flipH="1">
              <a:off x="712" y="3946"/>
              <a:ext cx="107" cy="56"/>
            </a:xfrm>
            <a:custGeom>
              <a:avLst/>
              <a:gdLst>
                <a:gd name="T0" fmla="*/ 15 w 155"/>
                <a:gd name="T1" fmla="*/ 12 h 112"/>
                <a:gd name="T2" fmla="*/ 46 w 155"/>
                <a:gd name="T3" fmla="*/ 0 h 112"/>
                <a:gd name="T4" fmla="*/ 72 w 155"/>
                <a:gd name="T5" fmla="*/ 18 h 112"/>
                <a:gd name="T6" fmla="*/ 57 w 155"/>
                <a:gd name="T7" fmla="*/ 22 h 112"/>
                <a:gd name="T8" fmla="*/ 0 w 155"/>
                <a:gd name="T9" fmla="*/ 28 h 112"/>
                <a:gd name="T10" fmla="*/ 15 w 155"/>
                <a:gd name="T11" fmla="*/ 12 h 11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55" h="112">
                  <a:moveTo>
                    <a:pt x="32" y="48"/>
                  </a:moveTo>
                  <a:lnTo>
                    <a:pt x="96" y="0"/>
                  </a:lnTo>
                  <a:cubicBezTo>
                    <a:pt x="115" y="24"/>
                    <a:pt x="144" y="43"/>
                    <a:pt x="152" y="72"/>
                  </a:cubicBezTo>
                  <a:cubicBezTo>
                    <a:pt x="155" y="84"/>
                    <a:pt x="120" y="88"/>
                    <a:pt x="120" y="88"/>
                  </a:cubicBezTo>
                  <a:lnTo>
                    <a:pt x="0" y="112"/>
                  </a:lnTo>
                  <a:lnTo>
                    <a:pt x="32" y="48"/>
                  </a:lnTo>
                  <a:close/>
                </a:path>
              </a:pathLst>
            </a:custGeom>
            <a:blipFill dpi="0" rotWithShape="1">
              <a:blip r:embed="rId3"/>
              <a:srcRect/>
              <a:tile tx="0" ty="0" sx="100000" sy="100000" flip="none" algn="tl"/>
            </a:blip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6695" name="Freeform 72" descr="Пробка">
              <a:extLst>
                <a:ext uri="{FF2B5EF4-FFF2-40B4-BE49-F238E27FC236}">
                  <a16:creationId xmlns:a16="http://schemas.microsoft.com/office/drawing/2014/main" id="{DE096AB9-FE4D-4118-9CF9-283C81FABEF3}"/>
                </a:ext>
              </a:extLst>
            </p:cNvPr>
            <p:cNvSpPr>
              <a:spLocks/>
            </p:cNvSpPr>
            <p:nvPr/>
          </p:nvSpPr>
          <p:spPr bwMode="auto">
            <a:xfrm rot="20803610" flipH="1">
              <a:off x="340" y="3686"/>
              <a:ext cx="107" cy="56"/>
            </a:xfrm>
            <a:custGeom>
              <a:avLst/>
              <a:gdLst>
                <a:gd name="T0" fmla="*/ 15 w 155"/>
                <a:gd name="T1" fmla="*/ 12 h 112"/>
                <a:gd name="T2" fmla="*/ 46 w 155"/>
                <a:gd name="T3" fmla="*/ 0 h 112"/>
                <a:gd name="T4" fmla="*/ 72 w 155"/>
                <a:gd name="T5" fmla="*/ 18 h 112"/>
                <a:gd name="T6" fmla="*/ 57 w 155"/>
                <a:gd name="T7" fmla="*/ 22 h 112"/>
                <a:gd name="T8" fmla="*/ 0 w 155"/>
                <a:gd name="T9" fmla="*/ 28 h 112"/>
                <a:gd name="T10" fmla="*/ 15 w 155"/>
                <a:gd name="T11" fmla="*/ 12 h 11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55" h="112">
                  <a:moveTo>
                    <a:pt x="32" y="48"/>
                  </a:moveTo>
                  <a:lnTo>
                    <a:pt x="96" y="0"/>
                  </a:lnTo>
                  <a:cubicBezTo>
                    <a:pt x="115" y="24"/>
                    <a:pt x="144" y="43"/>
                    <a:pt x="152" y="72"/>
                  </a:cubicBezTo>
                  <a:cubicBezTo>
                    <a:pt x="155" y="84"/>
                    <a:pt x="120" y="88"/>
                    <a:pt x="120" y="88"/>
                  </a:cubicBezTo>
                  <a:lnTo>
                    <a:pt x="0" y="112"/>
                  </a:lnTo>
                  <a:lnTo>
                    <a:pt x="32" y="48"/>
                  </a:lnTo>
                  <a:close/>
                </a:path>
              </a:pathLst>
            </a:custGeom>
            <a:blipFill dpi="0" rotWithShape="1">
              <a:blip r:embed="rId3"/>
              <a:srcRect/>
              <a:tile tx="0" ty="0" sx="100000" sy="100000" flip="none" algn="tl"/>
            </a:blip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6696" name="Freeform 73" descr="Пробка">
              <a:extLst>
                <a:ext uri="{FF2B5EF4-FFF2-40B4-BE49-F238E27FC236}">
                  <a16:creationId xmlns:a16="http://schemas.microsoft.com/office/drawing/2014/main" id="{ACB97CB3-24F8-4B4A-B784-60538CEC5500}"/>
                </a:ext>
              </a:extLst>
            </p:cNvPr>
            <p:cNvSpPr>
              <a:spLocks/>
            </p:cNvSpPr>
            <p:nvPr/>
          </p:nvSpPr>
          <p:spPr bwMode="auto">
            <a:xfrm rot="20803610" flipH="1">
              <a:off x="1124" y="3709"/>
              <a:ext cx="107" cy="56"/>
            </a:xfrm>
            <a:custGeom>
              <a:avLst/>
              <a:gdLst>
                <a:gd name="T0" fmla="*/ 15 w 155"/>
                <a:gd name="T1" fmla="*/ 12 h 112"/>
                <a:gd name="T2" fmla="*/ 46 w 155"/>
                <a:gd name="T3" fmla="*/ 0 h 112"/>
                <a:gd name="T4" fmla="*/ 72 w 155"/>
                <a:gd name="T5" fmla="*/ 18 h 112"/>
                <a:gd name="T6" fmla="*/ 57 w 155"/>
                <a:gd name="T7" fmla="*/ 22 h 112"/>
                <a:gd name="T8" fmla="*/ 0 w 155"/>
                <a:gd name="T9" fmla="*/ 28 h 112"/>
                <a:gd name="T10" fmla="*/ 15 w 155"/>
                <a:gd name="T11" fmla="*/ 12 h 11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155" h="112">
                  <a:moveTo>
                    <a:pt x="32" y="48"/>
                  </a:moveTo>
                  <a:lnTo>
                    <a:pt x="96" y="0"/>
                  </a:lnTo>
                  <a:cubicBezTo>
                    <a:pt x="115" y="24"/>
                    <a:pt x="144" y="43"/>
                    <a:pt x="152" y="72"/>
                  </a:cubicBezTo>
                  <a:cubicBezTo>
                    <a:pt x="155" y="84"/>
                    <a:pt x="120" y="88"/>
                    <a:pt x="120" y="88"/>
                  </a:cubicBezTo>
                  <a:lnTo>
                    <a:pt x="0" y="112"/>
                  </a:lnTo>
                  <a:lnTo>
                    <a:pt x="32" y="48"/>
                  </a:lnTo>
                  <a:close/>
                </a:path>
              </a:pathLst>
            </a:custGeom>
            <a:blipFill dpi="0" rotWithShape="1">
              <a:blip r:embed="rId3"/>
              <a:srcRect/>
              <a:tile tx="0" ty="0" sx="100000" sy="100000" flip="none" algn="tl"/>
            </a:blip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26642" name="Freeform 74">
            <a:extLst>
              <a:ext uri="{FF2B5EF4-FFF2-40B4-BE49-F238E27FC236}">
                <a16:creationId xmlns:a16="http://schemas.microsoft.com/office/drawing/2014/main" id="{06CC96E7-6B74-410A-98EF-B85D8A288D1E}"/>
              </a:ext>
            </a:extLst>
          </p:cNvPr>
          <p:cNvSpPr>
            <a:spLocks/>
          </p:cNvSpPr>
          <p:nvPr/>
        </p:nvSpPr>
        <p:spPr bwMode="auto">
          <a:xfrm>
            <a:off x="4521200" y="5938838"/>
            <a:ext cx="160338" cy="622300"/>
          </a:xfrm>
          <a:custGeom>
            <a:avLst/>
            <a:gdLst>
              <a:gd name="T0" fmla="*/ 221774442 w 101"/>
              <a:gd name="T1" fmla="*/ 934978763 h 392"/>
              <a:gd name="T2" fmla="*/ 20161313 w 101"/>
              <a:gd name="T3" fmla="*/ 168851263 h 392"/>
              <a:gd name="T4" fmla="*/ 100806564 w 101"/>
              <a:gd name="T5" fmla="*/ 7561263 h 392"/>
              <a:gd name="T6" fmla="*/ 100806564 w 101"/>
              <a:gd name="T7" fmla="*/ 128528763 h 392"/>
              <a:gd name="T8" fmla="*/ 221774442 w 101"/>
              <a:gd name="T9" fmla="*/ 491431263 h 392"/>
              <a:gd name="T10" fmla="*/ 221774442 w 101"/>
              <a:gd name="T11" fmla="*/ 934978763 h 392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101" h="392">
                <a:moveTo>
                  <a:pt x="88" y="371"/>
                </a:moveTo>
                <a:cubicBezTo>
                  <a:pt x="75" y="350"/>
                  <a:pt x="16" y="128"/>
                  <a:pt x="8" y="67"/>
                </a:cubicBezTo>
                <a:cubicBezTo>
                  <a:pt x="0" y="6"/>
                  <a:pt x="35" y="6"/>
                  <a:pt x="40" y="3"/>
                </a:cubicBezTo>
                <a:cubicBezTo>
                  <a:pt x="45" y="0"/>
                  <a:pt x="32" y="19"/>
                  <a:pt x="40" y="51"/>
                </a:cubicBezTo>
                <a:cubicBezTo>
                  <a:pt x="48" y="83"/>
                  <a:pt x="77" y="144"/>
                  <a:pt x="88" y="195"/>
                </a:cubicBezTo>
                <a:cubicBezTo>
                  <a:pt x="99" y="246"/>
                  <a:pt x="101" y="392"/>
                  <a:pt x="88" y="371"/>
                </a:cubicBezTo>
                <a:close/>
              </a:path>
            </a:pathLst>
          </a:custGeom>
          <a:gradFill rotWithShape="1">
            <a:gsLst>
              <a:gs pos="0">
                <a:srgbClr val="FFFF00"/>
              </a:gs>
              <a:gs pos="50000">
                <a:srgbClr val="99CC00"/>
              </a:gs>
              <a:gs pos="100000">
                <a:srgbClr val="FFFF00"/>
              </a:gs>
            </a:gsLst>
            <a:lin ang="18900000" scaled="1"/>
          </a:gradFill>
          <a:ln w="9525" cap="flat" cmpd="sng">
            <a:solidFill>
              <a:srgbClr val="33CC33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grpSp>
        <p:nvGrpSpPr>
          <p:cNvPr id="46156" name="Group 76">
            <a:extLst>
              <a:ext uri="{FF2B5EF4-FFF2-40B4-BE49-F238E27FC236}">
                <a16:creationId xmlns:a16="http://schemas.microsoft.com/office/drawing/2014/main" id="{B126EE1A-E96E-4677-9C38-E8A087795FF2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901700" y="3657600"/>
            <a:ext cx="7785100" cy="2595563"/>
            <a:chOff x="251" y="2557"/>
            <a:chExt cx="4904" cy="1635"/>
          </a:xfrm>
        </p:grpSpPr>
        <p:sp>
          <p:nvSpPr>
            <p:cNvPr id="26672" name="Freeform 77">
              <a:extLst>
                <a:ext uri="{FF2B5EF4-FFF2-40B4-BE49-F238E27FC236}">
                  <a16:creationId xmlns:a16="http://schemas.microsoft.com/office/drawing/2014/main" id="{F90C5621-38BE-4605-98C2-38EB53D99826}"/>
                </a:ext>
              </a:extLst>
            </p:cNvPr>
            <p:cNvSpPr>
              <a:spLocks/>
            </p:cNvSpPr>
            <p:nvPr/>
          </p:nvSpPr>
          <p:spPr bwMode="auto">
            <a:xfrm>
              <a:off x="283" y="2557"/>
              <a:ext cx="136" cy="1139"/>
            </a:xfrm>
            <a:custGeom>
              <a:avLst/>
              <a:gdLst>
                <a:gd name="T0" fmla="*/ 85 w 136"/>
                <a:gd name="T1" fmla="*/ 1123 h 1139"/>
                <a:gd name="T2" fmla="*/ 5 w 136"/>
                <a:gd name="T3" fmla="*/ 659 h 1139"/>
                <a:gd name="T4" fmla="*/ 117 w 136"/>
                <a:gd name="T5" fmla="*/ 83 h 1139"/>
                <a:gd name="T6" fmla="*/ 117 w 136"/>
                <a:gd name="T7" fmla="*/ 163 h 1139"/>
                <a:gd name="T8" fmla="*/ 85 w 136"/>
                <a:gd name="T9" fmla="*/ 355 h 1139"/>
                <a:gd name="T10" fmla="*/ 53 w 136"/>
                <a:gd name="T11" fmla="*/ 611 h 1139"/>
                <a:gd name="T12" fmla="*/ 53 w 136"/>
                <a:gd name="T13" fmla="*/ 899 h 1139"/>
                <a:gd name="T14" fmla="*/ 133 w 136"/>
                <a:gd name="T15" fmla="*/ 1139 h 1139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36" h="1139">
                  <a:moveTo>
                    <a:pt x="85" y="1123"/>
                  </a:moveTo>
                  <a:cubicBezTo>
                    <a:pt x="42" y="977"/>
                    <a:pt x="0" y="832"/>
                    <a:pt x="5" y="659"/>
                  </a:cubicBezTo>
                  <a:cubicBezTo>
                    <a:pt x="10" y="486"/>
                    <a:pt x="98" y="166"/>
                    <a:pt x="117" y="83"/>
                  </a:cubicBezTo>
                  <a:cubicBezTo>
                    <a:pt x="136" y="0"/>
                    <a:pt x="122" y="118"/>
                    <a:pt x="117" y="163"/>
                  </a:cubicBezTo>
                  <a:cubicBezTo>
                    <a:pt x="112" y="208"/>
                    <a:pt x="96" y="280"/>
                    <a:pt x="85" y="355"/>
                  </a:cubicBezTo>
                  <a:cubicBezTo>
                    <a:pt x="74" y="430"/>
                    <a:pt x="58" y="520"/>
                    <a:pt x="53" y="611"/>
                  </a:cubicBezTo>
                  <a:cubicBezTo>
                    <a:pt x="48" y="702"/>
                    <a:pt x="40" y="811"/>
                    <a:pt x="53" y="899"/>
                  </a:cubicBezTo>
                  <a:cubicBezTo>
                    <a:pt x="66" y="987"/>
                    <a:pt x="99" y="1063"/>
                    <a:pt x="133" y="1139"/>
                  </a:cubicBezTo>
                </a:path>
              </a:pathLst>
            </a:custGeom>
            <a:solidFill>
              <a:srgbClr val="33CC33"/>
            </a:solidFill>
            <a:ln w="9525" cap="flat" cmpd="sng">
              <a:solidFill>
                <a:srgbClr val="33CC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6673" name="Freeform 78">
              <a:extLst>
                <a:ext uri="{FF2B5EF4-FFF2-40B4-BE49-F238E27FC236}">
                  <a16:creationId xmlns:a16="http://schemas.microsoft.com/office/drawing/2014/main" id="{60661E4C-F8A0-4AED-944D-A2319EBA8A4E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843" y="2877"/>
              <a:ext cx="104" cy="915"/>
            </a:xfrm>
            <a:custGeom>
              <a:avLst/>
              <a:gdLst>
                <a:gd name="T0" fmla="*/ 50 w 136"/>
                <a:gd name="T1" fmla="*/ 725 h 1139"/>
                <a:gd name="T2" fmla="*/ 3 w 136"/>
                <a:gd name="T3" fmla="*/ 425 h 1139"/>
                <a:gd name="T4" fmla="*/ 68 w 136"/>
                <a:gd name="T5" fmla="*/ 54 h 1139"/>
                <a:gd name="T6" fmla="*/ 68 w 136"/>
                <a:gd name="T7" fmla="*/ 105 h 1139"/>
                <a:gd name="T8" fmla="*/ 50 w 136"/>
                <a:gd name="T9" fmla="*/ 229 h 1139"/>
                <a:gd name="T10" fmla="*/ 31 w 136"/>
                <a:gd name="T11" fmla="*/ 394 h 1139"/>
                <a:gd name="T12" fmla="*/ 31 w 136"/>
                <a:gd name="T13" fmla="*/ 580 h 1139"/>
                <a:gd name="T14" fmla="*/ 78 w 136"/>
                <a:gd name="T15" fmla="*/ 735 h 1139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36" h="1139">
                  <a:moveTo>
                    <a:pt x="85" y="1123"/>
                  </a:moveTo>
                  <a:cubicBezTo>
                    <a:pt x="42" y="977"/>
                    <a:pt x="0" y="832"/>
                    <a:pt x="5" y="659"/>
                  </a:cubicBezTo>
                  <a:cubicBezTo>
                    <a:pt x="10" y="486"/>
                    <a:pt x="98" y="166"/>
                    <a:pt x="117" y="83"/>
                  </a:cubicBezTo>
                  <a:cubicBezTo>
                    <a:pt x="136" y="0"/>
                    <a:pt x="122" y="118"/>
                    <a:pt x="117" y="163"/>
                  </a:cubicBezTo>
                  <a:cubicBezTo>
                    <a:pt x="112" y="208"/>
                    <a:pt x="96" y="280"/>
                    <a:pt x="85" y="355"/>
                  </a:cubicBezTo>
                  <a:cubicBezTo>
                    <a:pt x="74" y="430"/>
                    <a:pt x="58" y="520"/>
                    <a:pt x="53" y="611"/>
                  </a:cubicBezTo>
                  <a:cubicBezTo>
                    <a:pt x="48" y="702"/>
                    <a:pt x="40" y="811"/>
                    <a:pt x="53" y="899"/>
                  </a:cubicBezTo>
                  <a:cubicBezTo>
                    <a:pt x="66" y="987"/>
                    <a:pt x="99" y="1063"/>
                    <a:pt x="133" y="1139"/>
                  </a:cubicBezTo>
                </a:path>
              </a:pathLst>
            </a:custGeom>
            <a:solidFill>
              <a:srgbClr val="33CC33"/>
            </a:solidFill>
            <a:ln w="9525" cap="flat" cmpd="sng">
              <a:solidFill>
                <a:srgbClr val="33CC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6674" name="Freeform 79">
              <a:extLst>
                <a:ext uri="{FF2B5EF4-FFF2-40B4-BE49-F238E27FC236}">
                  <a16:creationId xmlns:a16="http://schemas.microsoft.com/office/drawing/2014/main" id="{FC61DACD-5136-4E2C-BDE6-2500ED621C4E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1403" y="2701"/>
              <a:ext cx="104" cy="915"/>
            </a:xfrm>
            <a:custGeom>
              <a:avLst/>
              <a:gdLst>
                <a:gd name="T0" fmla="*/ 50 w 136"/>
                <a:gd name="T1" fmla="*/ 725 h 1139"/>
                <a:gd name="T2" fmla="*/ 3 w 136"/>
                <a:gd name="T3" fmla="*/ 425 h 1139"/>
                <a:gd name="T4" fmla="*/ 68 w 136"/>
                <a:gd name="T5" fmla="*/ 54 h 1139"/>
                <a:gd name="T6" fmla="*/ 68 w 136"/>
                <a:gd name="T7" fmla="*/ 105 h 1139"/>
                <a:gd name="T8" fmla="*/ 50 w 136"/>
                <a:gd name="T9" fmla="*/ 229 h 1139"/>
                <a:gd name="T10" fmla="*/ 31 w 136"/>
                <a:gd name="T11" fmla="*/ 394 h 1139"/>
                <a:gd name="T12" fmla="*/ 31 w 136"/>
                <a:gd name="T13" fmla="*/ 580 h 1139"/>
                <a:gd name="T14" fmla="*/ 78 w 136"/>
                <a:gd name="T15" fmla="*/ 735 h 1139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36" h="1139">
                  <a:moveTo>
                    <a:pt x="85" y="1123"/>
                  </a:moveTo>
                  <a:cubicBezTo>
                    <a:pt x="42" y="977"/>
                    <a:pt x="0" y="832"/>
                    <a:pt x="5" y="659"/>
                  </a:cubicBezTo>
                  <a:cubicBezTo>
                    <a:pt x="10" y="486"/>
                    <a:pt x="98" y="166"/>
                    <a:pt x="117" y="83"/>
                  </a:cubicBezTo>
                  <a:cubicBezTo>
                    <a:pt x="136" y="0"/>
                    <a:pt x="122" y="118"/>
                    <a:pt x="117" y="163"/>
                  </a:cubicBezTo>
                  <a:cubicBezTo>
                    <a:pt x="112" y="208"/>
                    <a:pt x="96" y="280"/>
                    <a:pt x="85" y="355"/>
                  </a:cubicBezTo>
                  <a:cubicBezTo>
                    <a:pt x="74" y="430"/>
                    <a:pt x="58" y="520"/>
                    <a:pt x="53" y="611"/>
                  </a:cubicBezTo>
                  <a:cubicBezTo>
                    <a:pt x="48" y="702"/>
                    <a:pt x="40" y="811"/>
                    <a:pt x="53" y="899"/>
                  </a:cubicBezTo>
                  <a:cubicBezTo>
                    <a:pt x="66" y="987"/>
                    <a:pt x="99" y="1063"/>
                    <a:pt x="133" y="1139"/>
                  </a:cubicBezTo>
                </a:path>
              </a:pathLst>
            </a:custGeom>
            <a:solidFill>
              <a:srgbClr val="33CC33"/>
            </a:solidFill>
            <a:ln w="9525" cap="flat" cmpd="sng">
              <a:solidFill>
                <a:srgbClr val="33CC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6675" name="Freeform 80">
              <a:extLst>
                <a:ext uri="{FF2B5EF4-FFF2-40B4-BE49-F238E27FC236}">
                  <a16:creationId xmlns:a16="http://schemas.microsoft.com/office/drawing/2014/main" id="{8A064E32-4822-4CEF-A337-60DFB83CB79A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3115" y="2685"/>
              <a:ext cx="104" cy="915"/>
            </a:xfrm>
            <a:custGeom>
              <a:avLst/>
              <a:gdLst>
                <a:gd name="T0" fmla="*/ 50 w 136"/>
                <a:gd name="T1" fmla="*/ 725 h 1139"/>
                <a:gd name="T2" fmla="*/ 3 w 136"/>
                <a:gd name="T3" fmla="*/ 425 h 1139"/>
                <a:gd name="T4" fmla="*/ 68 w 136"/>
                <a:gd name="T5" fmla="*/ 54 h 1139"/>
                <a:gd name="T6" fmla="*/ 68 w 136"/>
                <a:gd name="T7" fmla="*/ 105 h 1139"/>
                <a:gd name="T8" fmla="*/ 50 w 136"/>
                <a:gd name="T9" fmla="*/ 229 h 1139"/>
                <a:gd name="T10" fmla="*/ 31 w 136"/>
                <a:gd name="T11" fmla="*/ 394 h 1139"/>
                <a:gd name="T12" fmla="*/ 31 w 136"/>
                <a:gd name="T13" fmla="*/ 580 h 1139"/>
                <a:gd name="T14" fmla="*/ 78 w 136"/>
                <a:gd name="T15" fmla="*/ 735 h 1139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36" h="1139">
                  <a:moveTo>
                    <a:pt x="85" y="1123"/>
                  </a:moveTo>
                  <a:cubicBezTo>
                    <a:pt x="42" y="977"/>
                    <a:pt x="0" y="832"/>
                    <a:pt x="5" y="659"/>
                  </a:cubicBezTo>
                  <a:cubicBezTo>
                    <a:pt x="10" y="486"/>
                    <a:pt x="98" y="166"/>
                    <a:pt x="117" y="83"/>
                  </a:cubicBezTo>
                  <a:cubicBezTo>
                    <a:pt x="136" y="0"/>
                    <a:pt x="122" y="118"/>
                    <a:pt x="117" y="163"/>
                  </a:cubicBezTo>
                  <a:cubicBezTo>
                    <a:pt x="112" y="208"/>
                    <a:pt x="96" y="280"/>
                    <a:pt x="85" y="355"/>
                  </a:cubicBezTo>
                  <a:cubicBezTo>
                    <a:pt x="74" y="430"/>
                    <a:pt x="58" y="520"/>
                    <a:pt x="53" y="611"/>
                  </a:cubicBezTo>
                  <a:cubicBezTo>
                    <a:pt x="48" y="702"/>
                    <a:pt x="40" y="811"/>
                    <a:pt x="53" y="899"/>
                  </a:cubicBezTo>
                  <a:cubicBezTo>
                    <a:pt x="66" y="987"/>
                    <a:pt x="99" y="1063"/>
                    <a:pt x="133" y="1139"/>
                  </a:cubicBezTo>
                </a:path>
              </a:pathLst>
            </a:custGeom>
            <a:solidFill>
              <a:srgbClr val="33CC33"/>
            </a:solidFill>
            <a:ln w="9525" cap="flat" cmpd="sng">
              <a:solidFill>
                <a:srgbClr val="33CC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6676" name="Freeform 81">
              <a:extLst>
                <a:ext uri="{FF2B5EF4-FFF2-40B4-BE49-F238E27FC236}">
                  <a16:creationId xmlns:a16="http://schemas.microsoft.com/office/drawing/2014/main" id="{25006FB9-480C-42A4-BB5E-597E6F1222B6}"/>
                </a:ext>
              </a:extLst>
            </p:cNvPr>
            <p:cNvSpPr>
              <a:spLocks/>
            </p:cNvSpPr>
            <p:nvPr/>
          </p:nvSpPr>
          <p:spPr bwMode="auto">
            <a:xfrm>
              <a:off x="1915" y="3101"/>
              <a:ext cx="104" cy="595"/>
            </a:xfrm>
            <a:custGeom>
              <a:avLst/>
              <a:gdLst>
                <a:gd name="T0" fmla="*/ 50 w 136"/>
                <a:gd name="T1" fmla="*/ 307 h 1139"/>
                <a:gd name="T2" fmla="*/ 3 w 136"/>
                <a:gd name="T3" fmla="*/ 180 h 1139"/>
                <a:gd name="T4" fmla="*/ 68 w 136"/>
                <a:gd name="T5" fmla="*/ 22 h 1139"/>
                <a:gd name="T6" fmla="*/ 68 w 136"/>
                <a:gd name="T7" fmla="*/ 44 h 1139"/>
                <a:gd name="T8" fmla="*/ 50 w 136"/>
                <a:gd name="T9" fmla="*/ 97 h 1139"/>
                <a:gd name="T10" fmla="*/ 31 w 136"/>
                <a:gd name="T11" fmla="*/ 167 h 1139"/>
                <a:gd name="T12" fmla="*/ 31 w 136"/>
                <a:gd name="T13" fmla="*/ 246 h 1139"/>
                <a:gd name="T14" fmla="*/ 78 w 136"/>
                <a:gd name="T15" fmla="*/ 311 h 1139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36" h="1139">
                  <a:moveTo>
                    <a:pt x="85" y="1123"/>
                  </a:moveTo>
                  <a:cubicBezTo>
                    <a:pt x="42" y="977"/>
                    <a:pt x="0" y="832"/>
                    <a:pt x="5" y="659"/>
                  </a:cubicBezTo>
                  <a:cubicBezTo>
                    <a:pt x="10" y="486"/>
                    <a:pt x="98" y="166"/>
                    <a:pt x="117" y="83"/>
                  </a:cubicBezTo>
                  <a:cubicBezTo>
                    <a:pt x="136" y="0"/>
                    <a:pt x="122" y="118"/>
                    <a:pt x="117" y="163"/>
                  </a:cubicBezTo>
                  <a:cubicBezTo>
                    <a:pt x="112" y="208"/>
                    <a:pt x="96" y="280"/>
                    <a:pt x="85" y="355"/>
                  </a:cubicBezTo>
                  <a:cubicBezTo>
                    <a:pt x="74" y="430"/>
                    <a:pt x="58" y="520"/>
                    <a:pt x="53" y="611"/>
                  </a:cubicBezTo>
                  <a:cubicBezTo>
                    <a:pt x="48" y="702"/>
                    <a:pt x="40" y="811"/>
                    <a:pt x="53" y="899"/>
                  </a:cubicBezTo>
                  <a:cubicBezTo>
                    <a:pt x="66" y="987"/>
                    <a:pt x="99" y="1063"/>
                    <a:pt x="133" y="1139"/>
                  </a:cubicBezTo>
                </a:path>
              </a:pathLst>
            </a:custGeom>
            <a:solidFill>
              <a:srgbClr val="33CC33"/>
            </a:solidFill>
            <a:ln w="9525" cap="flat" cmpd="sng">
              <a:solidFill>
                <a:srgbClr val="33CC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6677" name="Freeform 82">
              <a:extLst>
                <a:ext uri="{FF2B5EF4-FFF2-40B4-BE49-F238E27FC236}">
                  <a16:creationId xmlns:a16="http://schemas.microsoft.com/office/drawing/2014/main" id="{BB4578B0-CCC5-4E7A-9AB3-C11194A415BE}"/>
                </a:ext>
              </a:extLst>
            </p:cNvPr>
            <p:cNvSpPr>
              <a:spLocks/>
            </p:cNvSpPr>
            <p:nvPr/>
          </p:nvSpPr>
          <p:spPr bwMode="auto">
            <a:xfrm>
              <a:off x="2155" y="3341"/>
              <a:ext cx="104" cy="595"/>
            </a:xfrm>
            <a:custGeom>
              <a:avLst/>
              <a:gdLst>
                <a:gd name="T0" fmla="*/ 50 w 136"/>
                <a:gd name="T1" fmla="*/ 307 h 1139"/>
                <a:gd name="T2" fmla="*/ 3 w 136"/>
                <a:gd name="T3" fmla="*/ 180 h 1139"/>
                <a:gd name="T4" fmla="*/ 68 w 136"/>
                <a:gd name="T5" fmla="*/ 22 h 1139"/>
                <a:gd name="T6" fmla="*/ 68 w 136"/>
                <a:gd name="T7" fmla="*/ 44 h 1139"/>
                <a:gd name="T8" fmla="*/ 50 w 136"/>
                <a:gd name="T9" fmla="*/ 97 h 1139"/>
                <a:gd name="T10" fmla="*/ 31 w 136"/>
                <a:gd name="T11" fmla="*/ 167 h 1139"/>
                <a:gd name="T12" fmla="*/ 31 w 136"/>
                <a:gd name="T13" fmla="*/ 246 h 1139"/>
                <a:gd name="T14" fmla="*/ 78 w 136"/>
                <a:gd name="T15" fmla="*/ 311 h 1139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36" h="1139">
                  <a:moveTo>
                    <a:pt x="85" y="1123"/>
                  </a:moveTo>
                  <a:cubicBezTo>
                    <a:pt x="42" y="977"/>
                    <a:pt x="0" y="832"/>
                    <a:pt x="5" y="659"/>
                  </a:cubicBezTo>
                  <a:cubicBezTo>
                    <a:pt x="10" y="486"/>
                    <a:pt x="98" y="166"/>
                    <a:pt x="117" y="83"/>
                  </a:cubicBezTo>
                  <a:cubicBezTo>
                    <a:pt x="136" y="0"/>
                    <a:pt x="122" y="118"/>
                    <a:pt x="117" y="163"/>
                  </a:cubicBezTo>
                  <a:cubicBezTo>
                    <a:pt x="112" y="208"/>
                    <a:pt x="96" y="280"/>
                    <a:pt x="85" y="355"/>
                  </a:cubicBezTo>
                  <a:cubicBezTo>
                    <a:pt x="74" y="430"/>
                    <a:pt x="58" y="520"/>
                    <a:pt x="53" y="611"/>
                  </a:cubicBezTo>
                  <a:cubicBezTo>
                    <a:pt x="48" y="702"/>
                    <a:pt x="40" y="811"/>
                    <a:pt x="53" y="899"/>
                  </a:cubicBezTo>
                  <a:cubicBezTo>
                    <a:pt x="66" y="987"/>
                    <a:pt x="99" y="1063"/>
                    <a:pt x="133" y="1139"/>
                  </a:cubicBezTo>
                </a:path>
              </a:pathLst>
            </a:custGeom>
            <a:solidFill>
              <a:srgbClr val="33CC33"/>
            </a:solidFill>
            <a:ln w="9525" cap="flat" cmpd="sng">
              <a:solidFill>
                <a:srgbClr val="33CC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6678" name="Freeform 83">
              <a:extLst>
                <a:ext uri="{FF2B5EF4-FFF2-40B4-BE49-F238E27FC236}">
                  <a16:creationId xmlns:a16="http://schemas.microsoft.com/office/drawing/2014/main" id="{59B6F200-435D-4743-B46E-CC9975C09329}"/>
                </a:ext>
              </a:extLst>
            </p:cNvPr>
            <p:cNvSpPr>
              <a:spLocks/>
            </p:cNvSpPr>
            <p:nvPr/>
          </p:nvSpPr>
          <p:spPr bwMode="auto">
            <a:xfrm>
              <a:off x="2667" y="3117"/>
              <a:ext cx="104" cy="595"/>
            </a:xfrm>
            <a:custGeom>
              <a:avLst/>
              <a:gdLst>
                <a:gd name="T0" fmla="*/ 50 w 136"/>
                <a:gd name="T1" fmla="*/ 307 h 1139"/>
                <a:gd name="T2" fmla="*/ 3 w 136"/>
                <a:gd name="T3" fmla="*/ 180 h 1139"/>
                <a:gd name="T4" fmla="*/ 68 w 136"/>
                <a:gd name="T5" fmla="*/ 22 h 1139"/>
                <a:gd name="T6" fmla="*/ 68 w 136"/>
                <a:gd name="T7" fmla="*/ 44 h 1139"/>
                <a:gd name="T8" fmla="*/ 50 w 136"/>
                <a:gd name="T9" fmla="*/ 97 h 1139"/>
                <a:gd name="T10" fmla="*/ 31 w 136"/>
                <a:gd name="T11" fmla="*/ 167 h 1139"/>
                <a:gd name="T12" fmla="*/ 31 w 136"/>
                <a:gd name="T13" fmla="*/ 246 h 1139"/>
                <a:gd name="T14" fmla="*/ 78 w 136"/>
                <a:gd name="T15" fmla="*/ 311 h 1139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36" h="1139">
                  <a:moveTo>
                    <a:pt x="85" y="1123"/>
                  </a:moveTo>
                  <a:cubicBezTo>
                    <a:pt x="42" y="977"/>
                    <a:pt x="0" y="832"/>
                    <a:pt x="5" y="659"/>
                  </a:cubicBezTo>
                  <a:cubicBezTo>
                    <a:pt x="10" y="486"/>
                    <a:pt x="98" y="166"/>
                    <a:pt x="117" y="83"/>
                  </a:cubicBezTo>
                  <a:cubicBezTo>
                    <a:pt x="136" y="0"/>
                    <a:pt x="122" y="118"/>
                    <a:pt x="117" y="163"/>
                  </a:cubicBezTo>
                  <a:cubicBezTo>
                    <a:pt x="112" y="208"/>
                    <a:pt x="96" y="280"/>
                    <a:pt x="85" y="355"/>
                  </a:cubicBezTo>
                  <a:cubicBezTo>
                    <a:pt x="74" y="430"/>
                    <a:pt x="58" y="520"/>
                    <a:pt x="53" y="611"/>
                  </a:cubicBezTo>
                  <a:cubicBezTo>
                    <a:pt x="48" y="702"/>
                    <a:pt x="40" y="811"/>
                    <a:pt x="53" y="899"/>
                  </a:cubicBezTo>
                  <a:cubicBezTo>
                    <a:pt x="66" y="987"/>
                    <a:pt x="99" y="1063"/>
                    <a:pt x="133" y="1139"/>
                  </a:cubicBezTo>
                </a:path>
              </a:pathLst>
            </a:custGeom>
            <a:solidFill>
              <a:srgbClr val="33CC33"/>
            </a:solidFill>
            <a:ln w="9525" cap="flat" cmpd="sng">
              <a:solidFill>
                <a:srgbClr val="33CC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6679" name="Freeform 84">
              <a:extLst>
                <a:ext uri="{FF2B5EF4-FFF2-40B4-BE49-F238E27FC236}">
                  <a16:creationId xmlns:a16="http://schemas.microsoft.com/office/drawing/2014/main" id="{DDDFE81B-402E-4DE3-8E67-E0E26A899FD2}"/>
                </a:ext>
              </a:extLst>
            </p:cNvPr>
            <p:cNvSpPr>
              <a:spLocks/>
            </p:cNvSpPr>
            <p:nvPr/>
          </p:nvSpPr>
          <p:spPr bwMode="auto">
            <a:xfrm>
              <a:off x="3835" y="3037"/>
              <a:ext cx="104" cy="595"/>
            </a:xfrm>
            <a:custGeom>
              <a:avLst/>
              <a:gdLst>
                <a:gd name="T0" fmla="*/ 50 w 136"/>
                <a:gd name="T1" fmla="*/ 307 h 1139"/>
                <a:gd name="T2" fmla="*/ 3 w 136"/>
                <a:gd name="T3" fmla="*/ 180 h 1139"/>
                <a:gd name="T4" fmla="*/ 68 w 136"/>
                <a:gd name="T5" fmla="*/ 22 h 1139"/>
                <a:gd name="T6" fmla="*/ 68 w 136"/>
                <a:gd name="T7" fmla="*/ 44 h 1139"/>
                <a:gd name="T8" fmla="*/ 50 w 136"/>
                <a:gd name="T9" fmla="*/ 97 h 1139"/>
                <a:gd name="T10" fmla="*/ 31 w 136"/>
                <a:gd name="T11" fmla="*/ 167 h 1139"/>
                <a:gd name="T12" fmla="*/ 31 w 136"/>
                <a:gd name="T13" fmla="*/ 246 h 1139"/>
                <a:gd name="T14" fmla="*/ 78 w 136"/>
                <a:gd name="T15" fmla="*/ 311 h 1139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36" h="1139">
                  <a:moveTo>
                    <a:pt x="85" y="1123"/>
                  </a:moveTo>
                  <a:cubicBezTo>
                    <a:pt x="42" y="977"/>
                    <a:pt x="0" y="832"/>
                    <a:pt x="5" y="659"/>
                  </a:cubicBezTo>
                  <a:cubicBezTo>
                    <a:pt x="10" y="486"/>
                    <a:pt x="98" y="166"/>
                    <a:pt x="117" y="83"/>
                  </a:cubicBezTo>
                  <a:cubicBezTo>
                    <a:pt x="136" y="0"/>
                    <a:pt x="122" y="118"/>
                    <a:pt x="117" y="163"/>
                  </a:cubicBezTo>
                  <a:cubicBezTo>
                    <a:pt x="112" y="208"/>
                    <a:pt x="96" y="280"/>
                    <a:pt x="85" y="355"/>
                  </a:cubicBezTo>
                  <a:cubicBezTo>
                    <a:pt x="74" y="430"/>
                    <a:pt x="58" y="520"/>
                    <a:pt x="53" y="611"/>
                  </a:cubicBezTo>
                  <a:cubicBezTo>
                    <a:pt x="48" y="702"/>
                    <a:pt x="40" y="811"/>
                    <a:pt x="53" y="899"/>
                  </a:cubicBezTo>
                  <a:cubicBezTo>
                    <a:pt x="66" y="987"/>
                    <a:pt x="99" y="1063"/>
                    <a:pt x="133" y="1139"/>
                  </a:cubicBezTo>
                </a:path>
              </a:pathLst>
            </a:custGeom>
            <a:solidFill>
              <a:srgbClr val="33CC33"/>
            </a:solidFill>
            <a:ln w="9525" cap="flat" cmpd="sng">
              <a:solidFill>
                <a:srgbClr val="33CC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6680" name="Freeform 85">
              <a:extLst>
                <a:ext uri="{FF2B5EF4-FFF2-40B4-BE49-F238E27FC236}">
                  <a16:creationId xmlns:a16="http://schemas.microsoft.com/office/drawing/2014/main" id="{597F09C9-9000-4BD8-8988-F9BE5FDFEE26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5051" y="2701"/>
              <a:ext cx="104" cy="915"/>
            </a:xfrm>
            <a:custGeom>
              <a:avLst/>
              <a:gdLst>
                <a:gd name="T0" fmla="*/ 50 w 136"/>
                <a:gd name="T1" fmla="*/ 725 h 1139"/>
                <a:gd name="T2" fmla="*/ 3 w 136"/>
                <a:gd name="T3" fmla="*/ 425 h 1139"/>
                <a:gd name="T4" fmla="*/ 68 w 136"/>
                <a:gd name="T5" fmla="*/ 54 h 1139"/>
                <a:gd name="T6" fmla="*/ 68 w 136"/>
                <a:gd name="T7" fmla="*/ 105 h 1139"/>
                <a:gd name="T8" fmla="*/ 50 w 136"/>
                <a:gd name="T9" fmla="*/ 229 h 1139"/>
                <a:gd name="T10" fmla="*/ 31 w 136"/>
                <a:gd name="T11" fmla="*/ 394 h 1139"/>
                <a:gd name="T12" fmla="*/ 31 w 136"/>
                <a:gd name="T13" fmla="*/ 580 h 1139"/>
                <a:gd name="T14" fmla="*/ 78 w 136"/>
                <a:gd name="T15" fmla="*/ 735 h 1139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36" h="1139">
                  <a:moveTo>
                    <a:pt x="85" y="1123"/>
                  </a:moveTo>
                  <a:cubicBezTo>
                    <a:pt x="42" y="977"/>
                    <a:pt x="0" y="832"/>
                    <a:pt x="5" y="659"/>
                  </a:cubicBezTo>
                  <a:cubicBezTo>
                    <a:pt x="10" y="486"/>
                    <a:pt x="98" y="166"/>
                    <a:pt x="117" y="83"/>
                  </a:cubicBezTo>
                  <a:cubicBezTo>
                    <a:pt x="136" y="0"/>
                    <a:pt x="122" y="118"/>
                    <a:pt x="117" y="163"/>
                  </a:cubicBezTo>
                  <a:cubicBezTo>
                    <a:pt x="112" y="208"/>
                    <a:pt x="96" y="280"/>
                    <a:pt x="85" y="355"/>
                  </a:cubicBezTo>
                  <a:cubicBezTo>
                    <a:pt x="74" y="430"/>
                    <a:pt x="58" y="520"/>
                    <a:pt x="53" y="611"/>
                  </a:cubicBezTo>
                  <a:cubicBezTo>
                    <a:pt x="48" y="702"/>
                    <a:pt x="40" y="811"/>
                    <a:pt x="53" y="899"/>
                  </a:cubicBezTo>
                  <a:cubicBezTo>
                    <a:pt x="66" y="987"/>
                    <a:pt x="99" y="1063"/>
                    <a:pt x="133" y="1139"/>
                  </a:cubicBezTo>
                </a:path>
              </a:pathLst>
            </a:custGeom>
            <a:solidFill>
              <a:srgbClr val="33CC33"/>
            </a:solidFill>
            <a:ln w="9525" cap="flat" cmpd="sng">
              <a:solidFill>
                <a:srgbClr val="33CC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6681" name="Freeform 86">
              <a:extLst>
                <a:ext uri="{FF2B5EF4-FFF2-40B4-BE49-F238E27FC236}">
                  <a16:creationId xmlns:a16="http://schemas.microsoft.com/office/drawing/2014/main" id="{D11A0BFA-E45C-40E0-8A8C-AB958FC9F1C2}"/>
                </a:ext>
              </a:extLst>
            </p:cNvPr>
            <p:cNvSpPr>
              <a:spLocks/>
            </p:cNvSpPr>
            <p:nvPr/>
          </p:nvSpPr>
          <p:spPr bwMode="auto">
            <a:xfrm>
              <a:off x="4619" y="3261"/>
              <a:ext cx="104" cy="595"/>
            </a:xfrm>
            <a:custGeom>
              <a:avLst/>
              <a:gdLst>
                <a:gd name="T0" fmla="*/ 50 w 136"/>
                <a:gd name="T1" fmla="*/ 307 h 1139"/>
                <a:gd name="T2" fmla="*/ 3 w 136"/>
                <a:gd name="T3" fmla="*/ 180 h 1139"/>
                <a:gd name="T4" fmla="*/ 68 w 136"/>
                <a:gd name="T5" fmla="*/ 22 h 1139"/>
                <a:gd name="T6" fmla="*/ 68 w 136"/>
                <a:gd name="T7" fmla="*/ 44 h 1139"/>
                <a:gd name="T8" fmla="*/ 50 w 136"/>
                <a:gd name="T9" fmla="*/ 97 h 1139"/>
                <a:gd name="T10" fmla="*/ 31 w 136"/>
                <a:gd name="T11" fmla="*/ 167 h 1139"/>
                <a:gd name="T12" fmla="*/ 31 w 136"/>
                <a:gd name="T13" fmla="*/ 246 h 1139"/>
                <a:gd name="T14" fmla="*/ 78 w 136"/>
                <a:gd name="T15" fmla="*/ 311 h 1139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36" h="1139">
                  <a:moveTo>
                    <a:pt x="85" y="1123"/>
                  </a:moveTo>
                  <a:cubicBezTo>
                    <a:pt x="42" y="977"/>
                    <a:pt x="0" y="832"/>
                    <a:pt x="5" y="659"/>
                  </a:cubicBezTo>
                  <a:cubicBezTo>
                    <a:pt x="10" y="486"/>
                    <a:pt x="98" y="166"/>
                    <a:pt x="117" y="83"/>
                  </a:cubicBezTo>
                  <a:cubicBezTo>
                    <a:pt x="136" y="0"/>
                    <a:pt x="122" y="118"/>
                    <a:pt x="117" y="163"/>
                  </a:cubicBezTo>
                  <a:cubicBezTo>
                    <a:pt x="112" y="208"/>
                    <a:pt x="96" y="280"/>
                    <a:pt x="85" y="355"/>
                  </a:cubicBezTo>
                  <a:cubicBezTo>
                    <a:pt x="74" y="430"/>
                    <a:pt x="58" y="520"/>
                    <a:pt x="53" y="611"/>
                  </a:cubicBezTo>
                  <a:cubicBezTo>
                    <a:pt x="48" y="702"/>
                    <a:pt x="40" y="811"/>
                    <a:pt x="53" y="899"/>
                  </a:cubicBezTo>
                  <a:cubicBezTo>
                    <a:pt x="66" y="987"/>
                    <a:pt x="99" y="1063"/>
                    <a:pt x="133" y="1139"/>
                  </a:cubicBezTo>
                </a:path>
              </a:pathLst>
            </a:custGeom>
            <a:solidFill>
              <a:srgbClr val="33CC33"/>
            </a:solidFill>
            <a:ln w="9525" cap="flat" cmpd="sng">
              <a:solidFill>
                <a:srgbClr val="33CC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6682" name="Freeform 87">
              <a:extLst>
                <a:ext uri="{FF2B5EF4-FFF2-40B4-BE49-F238E27FC236}">
                  <a16:creationId xmlns:a16="http://schemas.microsoft.com/office/drawing/2014/main" id="{CDB90D98-A8A5-439F-AD20-E8E65A6FD4B5}"/>
                </a:ext>
              </a:extLst>
            </p:cNvPr>
            <p:cNvSpPr>
              <a:spLocks/>
            </p:cNvSpPr>
            <p:nvPr/>
          </p:nvSpPr>
          <p:spPr bwMode="auto">
            <a:xfrm>
              <a:off x="3355" y="3021"/>
              <a:ext cx="136" cy="1139"/>
            </a:xfrm>
            <a:custGeom>
              <a:avLst/>
              <a:gdLst>
                <a:gd name="T0" fmla="*/ 85 w 136"/>
                <a:gd name="T1" fmla="*/ 1123 h 1139"/>
                <a:gd name="T2" fmla="*/ 5 w 136"/>
                <a:gd name="T3" fmla="*/ 659 h 1139"/>
                <a:gd name="T4" fmla="*/ 117 w 136"/>
                <a:gd name="T5" fmla="*/ 83 h 1139"/>
                <a:gd name="T6" fmla="*/ 117 w 136"/>
                <a:gd name="T7" fmla="*/ 163 h 1139"/>
                <a:gd name="T8" fmla="*/ 85 w 136"/>
                <a:gd name="T9" fmla="*/ 355 h 1139"/>
                <a:gd name="T10" fmla="*/ 53 w 136"/>
                <a:gd name="T11" fmla="*/ 611 h 1139"/>
                <a:gd name="T12" fmla="*/ 53 w 136"/>
                <a:gd name="T13" fmla="*/ 899 h 1139"/>
                <a:gd name="T14" fmla="*/ 133 w 136"/>
                <a:gd name="T15" fmla="*/ 1139 h 1139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36" h="1139">
                  <a:moveTo>
                    <a:pt x="85" y="1123"/>
                  </a:moveTo>
                  <a:cubicBezTo>
                    <a:pt x="42" y="977"/>
                    <a:pt x="0" y="832"/>
                    <a:pt x="5" y="659"/>
                  </a:cubicBezTo>
                  <a:cubicBezTo>
                    <a:pt x="10" y="486"/>
                    <a:pt x="98" y="166"/>
                    <a:pt x="117" y="83"/>
                  </a:cubicBezTo>
                  <a:cubicBezTo>
                    <a:pt x="136" y="0"/>
                    <a:pt x="122" y="118"/>
                    <a:pt x="117" y="163"/>
                  </a:cubicBezTo>
                  <a:cubicBezTo>
                    <a:pt x="112" y="208"/>
                    <a:pt x="96" y="280"/>
                    <a:pt x="85" y="355"/>
                  </a:cubicBezTo>
                  <a:cubicBezTo>
                    <a:pt x="74" y="430"/>
                    <a:pt x="58" y="520"/>
                    <a:pt x="53" y="611"/>
                  </a:cubicBezTo>
                  <a:cubicBezTo>
                    <a:pt x="48" y="702"/>
                    <a:pt x="40" y="811"/>
                    <a:pt x="53" y="899"/>
                  </a:cubicBezTo>
                  <a:cubicBezTo>
                    <a:pt x="66" y="987"/>
                    <a:pt x="99" y="1063"/>
                    <a:pt x="133" y="1139"/>
                  </a:cubicBezTo>
                </a:path>
              </a:pathLst>
            </a:custGeom>
            <a:solidFill>
              <a:srgbClr val="33CC33"/>
            </a:solidFill>
            <a:ln w="9525" cap="flat" cmpd="sng">
              <a:solidFill>
                <a:srgbClr val="33CC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6683" name="Freeform 88">
              <a:extLst>
                <a:ext uri="{FF2B5EF4-FFF2-40B4-BE49-F238E27FC236}">
                  <a16:creationId xmlns:a16="http://schemas.microsoft.com/office/drawing/2014/main" id="{36B86D2F-54DE-461A-B41C-EA7897345F2C}"/>
                </a:ext>
              </a:extLst>
            </p:cNvPr>
            <p:cNvSpPr>
              <a:spLocks/>
            </p:cNvSpPr>
            <p:nvPr/>
          </p:nvSpPr>
          <p:spPr bwMode="auto">
            <a:xfrm>
              <a:off x="1739" y="3597"/>
              <a:ext cx="104" cy="595"/>
            </a:xfrm>
            <a:custGeom>
              <a:avLst/>
              <a:gdLst>
                <a:gd name="T0" fmla="*/ 50 w 136"/>
                <a:gd name="T1" fmla="*/ 307 h 1139"/>
                <a:gd name="T2" fmla="*/ 3 w 136"/>
                <a:gd name="T3" fmla="*/ 180 h 1139"/>
                <a:gd name="T4" fmla="*/ 68 w 136"/>
                <a:gd name="T5" fmla="*/ 22 h 1139"/>
                <a:gd name="T6" fmla="*/ 68 w 136"/>
                <a:gd name="T7" fmla="*/ 44 h 1139"/>
                <a:gd name="T8" fmla="*/ 50 w 136"/>
                <a:gd name="T9" fmla="*/ 97 h 1139"/>
                <a:gd name="T10" fmla="*/ 31 w 136"/>
                <a:gd name="T11" fmla="*/ 167 h 1139"/>
                <a:gd name="T12" fmla="*/ 31 w 136"/>
                <a:gd name="T13" fmla="*/ 246 h 1139"/>
                <a:gd name="T14" fmla="*/ 78 w 136"/>
                <a:gd name="T15" fmla="*/ 311 h 1139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36" h="1139">
                  <a:moveTo>
                    <a:pt x="85" y="1123"/>
                  </a:moveTo>
                  <a:cubicBezTo>
                    <a:pt x="42" y="977"/>
                    <a:pt x="0" y="832"/>
                    <a:pt x="5" y="659"/>
                  </a:cubicBezTo>
                  <a:cubicBezTo>
                    <a:pt x="10" y="486"/>
                    <a:pt x="98" y="166"/>
                    <a:pt x="117" y="83"/>
                  </a:cubicBezTo>
                  <a:cubicBezTo>
                    <a:pt x="136" y="0"/>
                    <a:pt x="122" y="118"/>
                    <a:pt x="117" y="163"/>
                  </a:cubicBezTo>
                  <a:cubicBezTo>
                    <a:pt x="112" y="208"/>
                    <a:pt x="96" y="280"/>
                    <a:pt x="85" y="355"/>
                  </a:cubicBezTo>
                  <a:cubicBezTo>
                    <a:pt x="74" y="430"/>
                    <a:pt x="58" y="520"/>
                    <a:pt x="53" y="611"/>
                  </a:cubicBezTo>
                  <a:cubicBezTo>
                    <a:pt x="48" y="702"/>
                    <a:pt x="40" y="811"/>
                    <a:pt x="53" y="899"/>
                  </a:cubicBezTo>
                  <a:cubicBezTo>
                    <a:pt x="66" y="987"/>
                    <a:pt x="99" y="1063"/>
                    <a:pt x="133" y="1139"/>
                  </a:cubicBezTo>
                </a:path>
              </a:pathLst>
            </a:custGeom>
            <a:solidFill>
              <a:srgbClr val="33CC33"/>
            </a:solidFill>
            <a:ln w="9525" cap="flat" cmpd="sng">
              <a:solidFill>
                <a:srgbClr val="33CC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6684" name="Freeform 89">
              <a:extLst>
                <a:ext uri="{FF2B5EF4-FFF2-40B4-BE49-F238E27FC236}">
                  <a16:creationId xmlns:a16="http://schemas.microsoft.com/office/drawing/2014/main" id="{1BF645A2-ECDE-4545-9F47-262D5DD96CC2}"/>
                </a:ext>
              </a:extLst>
            </p:cNvPr>
            <p:cNvSpPr>
              <a:spLocks/>
            </p:cNvSpPr>
            <p:nvPr/>
          </p:nvSpPr>
          <p:spPr bwMode="auto">
            <a:xfrm>
              <a:off x="4283" y="3245"/>
              <a:ext cx="88" cy="339"/>
            </a:xfrm>
            <a:custGeom>
              <a:avLst/>
              <a:gdLst>
                <a:gd name="T0" fmla="*/ 36 w 136"/>
                <a:gd name="T1" fmla="*/ 99 h 1139"/>
                <a:gd name="T2" fmla="*/ 2 w 136"/>
                <a:gd name="T3" fmla="*/ 58 h 1139"/>
                <a:gd name="T4" fmla="*/ 49 w 136"/>
                <a:gd name="T5" fmla="*/ 7 h 1139"/>
                <a:gd name="T6" fmla="*/ 49 w 136"/>
                <a:gd name="T7" fmla="*/ 15 h 1139"/>
                <a:gd name="T8" fmla="*/ 36 w 136"/>
                <a:gd name="T9" fmla="*/ 32 h 1139"/>
                <a:gd name="T10" fmla="*/ 22 w 136"/>
                <a:gd name="T11" fmla="*/ 54 h 1139"/>
                <a:gd name="T12" fmla="*/ 22 w 136"/>
                <a:gd name="T13" fmla="*/ 80 h 1139"/>
                <a:gd name="T14" fmla="*/ 56 w 136"/>
                <a:gd name="T15" fmla="*/ 101 h 1139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36" h="1139">
                  <a:moveTo>
                    <a:pt x="85" y="1123"/>
                  </a:moveTo>
                  <a:cubicBezTo>
                    <a:pt x="42" y="977"/>
                    <a:pt x="0" y="832"/>
                    <a:pt x="5" y="659"/>
                  </a:cubicBezTo>
                  <a:cubicBezTo>
                    <a:pt x="10" y="486"/>
                    <a:pt x="98" y="166"/>
                    <a:pt x="117" y="83"/>
                  </a:cubicBezTo>
                  <a:cubicBezTo>
                    <a:pt x="136" y="0"/>
                    <a:pt x="122" y="118"/>
                    <a:pt x="117" y="163"/>
                  </a:cubicBezTo>
                  <a:cubicBezTo>
                    <a:pt x="112" y="208"/>
                    <a:pt x="96" y="280"/>
                    <a:pt x="85" y="355"/>
                  </a:cubicBezTo>
                  <a:cubicBezTo>
                    <a:pt x="74" y="430"/>
                    <a:pt x="58" y="520"/>
                    <a:pt x="53" y="611"/>
                  </a:cubicBezTo>
                  <a:cubicBezTo>
                    <a:pt x="48" y="702"/>
                    <a:pt x="40" y="811"/>
                    <a:pt x="53" y="899"/>
                  </a:cubicBezTo>
                  <a:cubicBezTo>
                    <a:pt x="66" y="987"/>
                    <a:pt x="99" y="1063"/>
                    <a:pt x="133" y="1139"/>
                  </a:cubicBezTo>
                </a:path>
              </a:pathLst>
            </a:custGeom>
            <a:solidFill>
              <a:srgbClr val="33CC33"/>
            </a:solidFill>
            <a:ln w="9525" cap="flat" cmpd="sng">
              <a:solidFill>
                <a:srgbClr val="33CC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6685" name="Freeform 90">
              <a:extLst>
                <a:ext uri="{FF2B5EF4-FFF2-40B4-BE49-F238E27FC236}">
                  <a16:creationId xmlns:a16="http://schemas.microsoft.com/office/drawing/2014/main" id="{527D6689-D62C-4026-B22B-877EB2350C4E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4043" y="3693"/>
              <a:ext cx="88" cy="339"/>
            </a:xfrm>
            <a:custGeom>
              <a:avLst/>
              <a:gdLst>
                <a:gd name="T0" fmla="*/ 36 w 136"/>
                <a:gd name="T1" fmla="*/ 99 h 1139"/>
                <a:gd name="T2" fmla="*/ 2 w 136"/>
                <a:gd name="T3" fmla="*/ 58 h 1139"/>
                <a:gd name="T4" fmla="*/ 49 w 136"/>
                <a:gd name="T5" fmla="*/ 7 h 1139"/>
                <a:gd name="T6" fmla="*/ 49 w 136"/>
                <a:gd name="T7" fmla="*/ 15 h 1139"/>
                <a:gd name="T8" fmla="*/ 36 w 136"/>
                <a:gd name="T9" fmla="*/ 32 h 1139"/>
                <a:gd name="T10" fmla="*/ 22 w 136"/>
                <a:gd name="T11" fmla="*/ 54 h 1139"/>
                <a:gd name="T12" fmla="*/ 22 w 136"/>
                <a:gd name="T13" fmla="*/ 80 h 1139"/>
                <a:gd name="T14" fmla="*/ 56 w 136"/>
                <a:gd name="T15" fmla="*/ 101 h 1139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36" h="1139">
                  <a:moveTo>
                    <a:pt x="85" y="1123"/>
                  </a:moveTo>
                  <a:cubicBezTo>
                    <a:pt x="42" y="977"/>
                    <a:pt x="0" y="832"/>
                    <a:pt x="5" y="659"/>
                  </a:cubicBezTo>
                  <a:cubicBezTo>
                    <a:pt x="10" y="486"/>
                    <a:pt x="98" y="166"/>
                    <a:pt x="117" y="83"/>
                  </a:cubicBezTo>
                  <a:cubicBezTo>
                    <a:pt x="136" y="0"/>
                    <a:pt x="122" y="118"/>
                    <a:pt x="117" y="163"/>
                  </a:cubicBezTo>
                  <a:cubicBezTo>
                    <a:pt x="112" y="208"/>
                    <a:pt x="96" y="280"/>
                    <a:pt x="85" y="355"/>
                  </a:cubicBezTo>
                  <a:cubicBezTo>
                    <a:pt x="74" y="430"/>
                    <a:pt x="58" y="520"/>
                    <a:pt x="53" y="611"/>
                  </a:cubicBezTo>
                  <a:cubicBezTo>
                    <a:pt x="48" y="702"/>
                    <a:pt x="40" y="811"/>
                    <a:pt x="53" y="899"/>
                  </a:cubicBezTo>
                  <a:cubicBezTo>
                    <a:pt x="66" y="987"/>
                    <a:pt x="99" y="1063"/>
                    <a:pt x="133" y="1139"/>
                  </a:cubicBezTo>
                </a:path>
              </a:pathLst>
            </a:custGeom>
            <a:solidFill>
              <a:srgbClr val="33CC33"/>
            </a:solidFill>
            <a:ln w="9525" cap="flat" cmpd="sng">
              <a:solidFill>
                <a:srgbClr val="33CC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6686" name="Freeform 91">
              <a:extLst>
                <a:ext uri="{FF2B5EF4-FFF2-40B4-BE49-F238E27FC236}">
                  <a16:creationId xmlns:a16="http://schemas.microsoft.com/office/drawing/2014/main" id="{95AF78AC-5B53-40A5-9ADC-F1A18F93DDC6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3707" y="3421"/>
              <a:ext cx="56" cy="339"/>
            </a:xfrm>
            <a:custGeom>
              <a:avLst/>
              <a:gdLst>
                <a:gd name="T0" fmla="*/ 14 w 136"/>
                <a:gd name="T1" fmla="*/ 99 h 1139"/>
                <a:gd name="T2" fmla="*/ 1 w 136"/>
                <a:gd name="T3" fmla="*/ 58 h 1139"/>
                <a:gd name="T4" fmla="*/ 20 w 136"/>
                <a:gd name="T5" fmla="*/ 7 h 1139"/>
                <a:gd name="T6" fmla="*/ 20 w 136"/>
                <a:gd name="T7" fmla="*/ 15 h 1139"/>
                <a:gd name="T8" fmla="*/ 14 w 136"/>
                <a:gd name="T9" fmla="*/ 32 h 1139"/>
                <a:gd name="T10" fmla="*/ 9 w 136"/>
                <a:gd name="T11" fmla="*/ 54 h 1139"/>
                <a:gd name="T12" fmla="*/ 9 w 136"/>
                <a:gd name="T13" fmla="*/ 80 h 1139"/>
                <a:gd name="T14" fmla="*/ 23 w 136"/>
                <a:gd name="T15" fmla="*/ 101 h 1139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36" h="1139">
                  <a:moveTo>
                    <a:pt x="85" y="1123"/>
                  </a:moveTo>
                  <a:cubicBezTo>
                    <a:pt x="42" y="977"/>
                    <a:pt x="0" y="832"/>
                    <a:pt x="5" y="659"/>
                  </a:cubicBezTo>
                  <a:cubicBezTo>
                    <a:pt x="10" y="486"/>
                    <a:pt x="98" y="166"/>
                    <a:pt x="117" y="83"/>
                  </a:cubicBezTo>
                  <a:cubicBezTo>
                    <a:pt x="136" y="0"/>
                    <a:pt x="122" y="118"/>
                    <a:pt x="117" y="163"/>
                  </a:cubicBezTo>
                  <a:cubicBezTo>
                    <a:pt x="112" y="208"/>
                    <a:pt x="96" y="280"/>
                    <a:pt x="85" y="355"/>
                  </a:cubicBezTo>
                  <a:cubicBezTo>
                    <a:pt x="74" y="430"/>
                    <a:pt x="58" y="520"/>
                    <a:pt x="53" y="611"/>
                  </a:cubicBezTo>
                  <a:cubicBezTo>
                    <a:pt x="48" y="702"/>
                    <a:pt x="40" y="811"/>
                    <a:pt x="53" y="899"/>
                  </a:cubicBezTo>
                  <a:cubicBezTo>
                    <a:pt x="66" y="987"/>
                    <a:pt x="99" y="1063"/>
                    <a:pt x="133" y="1139"/>
                  </a:cubicBezTo>
                </a:path>
              </a:pathLst>
            </a:custGeom>
            <a:solidFill>
              <a:srgbClr val="33CC33"/>
            </a:solidFill>
            <a:ln w="9525" cap="flat" cmpd="sng">
              <a:solidFill>
                <a:srgbClr val="33CC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6687" name="Freeform 92">
              <a:extLst>
                <a:ext uri="{FF2B5EF4-FFF2-40B4-BE49-F238E27FC236}">
                  <a16:creationId xmlns:a16="http://schemas.microsoft.com/office/drawing/2014/main" id="{D2652A0A-7DEB-4C96-91B3-D36482975F5C}"/>
                </a:ext>
              </a:extLst>
            </p:cNvPr>
            <p:cNvSpPr>
              <a:spLocks/>
            </p:cNvSpPr>
            <p:nvPr/>
          </p:nvSpPr>
          <p:spPr bwMode="auto">
            <a:xfrm>
              <a:off x="2523" y="3517"/>
              <a:ext cx="88" cy="339"/>
            </a:xfrm>
            <a:custGeom>
              <a:avLst/>
              <a:gdLst>
                <a:gd name="T0" fmla="*/ 36 w 136"/>
                <a:gd name="T1" fmla="*/ 99 h 1139"/>
                <a:gd name="T2" fmla="*/ 2 w 136"/>
                <a:gd name="T3" fmla="*/ 58 h 1139"/>
                <a:gd name="T4" fmla="*/ 49 w 136"/>
                <a:gd name="T5" fmla="*/ 7 h 1139"/>
                <a:gd name="T6" fmla="*/ 49 w 136"/>
                <a:gd name="T7" fmla="*/ 15 h 1139"/>
                <a:gd name="T8" fmla="*/ 36 w 136"/>
                <a:gd name="T9" fmla="*/ 32 h 1139"/>
                <a:gd name="T10" fmla="*/ 22 w 136"/>
                <a:gd name="T11" fmla="*/ 54 h 1139"/>
                <a:gd name="T12" fmla="*/ 22 w 136"/>
                <a:gd name="T13" fmla="*/ 80 h 1139"/>
                <a:gd name="T14" fmla="*/ 56 w 136"/>
                <a:gd name="T15" fmla="*/ 101 h 1139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36" h="1139">
                  <a:moveTo>
                    <a:pt x="85" y="1123"/>
                  </a:moveTo>
                  <a:cubicBezTo>
                    <a:pt x="42" y="977"/>
                    <a:pt x="0" y="832"/>
                    <a:pt x="5" y="659"/>
                  </a:cubicBezTo>
                  <a:cubicBezTo>
                    <a:pt x="10" y="486"/>
                    <a:pt x="98" y="166"/>
                    <a:pt x="117" y="83"/>
                  </a:cubicBezTo>
                  <a:cubicBezTo>
                    <a:pt x="136" y="0"/>
                    <a:pt x="122" y="118"/>
                    <a:pt x="117" y="163"/>
                  </a:cubicBezTo>
                  <a:cubicBezTo>
                    <a:pt x="112" y="208"/>
                    <a:pt x="96" y="280"/>
                    <a:pt x="85" y="355"/>
                  </a:cubicBezTo>
                  <a:cubicBezTo>
                    <a:pt x="74" y="430"/>
                    <a:pt x="58" y="520"/>
                    <a:pt x="53" y="611"/>
                  </a:cubicBezTo>
                  <a:cubicBezTo>
                    <a:pt x="48" y="702"/>
                    <a:pt x="40" y="811"/>
                    <a:pt x="53" y="899"/>
                  </a:cubicBezTo>
                  <a:cubicBezTo>
                    <a:pt x="66" y="987"/>
                    <a:pt x="99" y="1063"/>
                    <a:pt x="133" y="1139"/>
                  </a:cubicBezTo>
                </a:path>
              </a:pathLst>
            </a:custGeom>
            <a:solidFill>
              <a:srgbClr val="33CC33"/>
            </a:solidFill>
            <a:ln w="9525" cap="flat" cmpd="sng">
              <a:solidFill>
                <a:srgbClr val="33CC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6688" name="Freeform 93">
              <a:extLst>
                <a:ext uri="{FF2B5EF4-FFF2-40B4-BE49-F238E27FC236}">
                  <a16:creationId xmlns:a16="http://schemas.microsoft.com/office/drawing/2014/main" id="{CEB59A58-B451-4D2E-9421-D8202E4CA9EA}"/>
                </a:ext>
              </a:extLst>
            </p:cNvPr>
            <p:cNvSpPr>
              <a:spLocks/>
            </p:cNvSpPr>
            <p:nvPr/>
          </p:nvSpPr>
          <p:spPr bwMode="auto">
            <a:xfrm>
              <a:off x="2315" y="3597"/>
              <a:ext cx="88" cy="339"/>
            </a:xfrm>
            <a:custGeom>
              <a:avLst/>
              <a:gdLst>
                <a:gd name="T0" fmla="*/ 36 w 136"/>
                <a:gd name="T1" fmla="*/ 99 h 1139"/>
                <a:gd name="T2" fmla="*/ 2 w 136"/>
                <a:gd name="T3" fmla="*/ 58 h 1139"/>
                <a:gd name="T4" fmla="*/ 49 w 136"/>
                <a:gd name="T5" fmla="*/ 7 h 1139"/>
                <a:gd name="T6" fmla="*/ 49 w 136"/>
                <a:gd name="T7" fmla="*/ 15 h 1139"/>
                <a:gd name="T8" fmla="*/ 36 w 136"/>
                <a:gd name="T9" fmla="*/ 32 h 1139"/>
                <a:gd name="T10" fmla="*/ 22 w 136"/>
                <a:gd name="T11" fmla="*/ 54 h 1139"/>
                <a:gd name="T12" fmla="*/ 22 w 136"/>
                <a:gd name="T13" fmla="*/ 80 h 1139"/>
                <a:gd name="T14" fmla="*/ 56 w 136"/>
                <a:gd name="T15" fmla="*/ 101 h 1139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36" h="1139">
                  <a:moveTo>
                    <a:pt x="85" y="1123"/>
                  </a:moveTo>
                  <a:cubicBezTo>
                    <a:pt x="42" y="977"/>
                    <a:pt x="0" y="832"/>
                    <a:pt x="5" y="659"/>
                  </a:cubicBezTo>
                  <a:cubicBezTo>
                    <a:pt x="10" y="486"/>
                    <a:pt x="98" y="166"/>
                    <a:pt x="117" y="83"/>
                  </a:cubicBezTo>
                  <a:cubicBezTo>
                    <a:pt x="136" y="0"/>
                    <a:pt x="122" y="118"/>
                    <a:pt x="117" y="163"/>
                  </a:cubicBezTo>
                  <a:cubicBezTo>
                    <a:pt x="112" y="208"/>
                    <a:pt x="96" y="280"/>
                    <a:pt x="85" y="355"/>
                  </a:cubicBezTo>
                  <a:cubicBezTo>
                    <a:pt x="74" y="430"/>
                    <a:pt x="58" y="520"/>
                    <a:pt x="53" y="611"/>
                  </a:cubicBezTo>
                  <a:cubicBezTo>
                    <a:pt x="48" y="702"/>
                    <a:pt x="40" y="811"/>
                    <a:pt x="53" y="899"/>
                  </a:cubicBezTo>
                  <a:cubicBezTo>
                    <a:pt x="66" y="987"/>
                    <a:pt x="99" y="1063"/>
                    <a:pt x="133" y="1139"/>
                  </a:cubicBezTo>
                </a:path>
              </a:pathLst>
            </a:custGeom>
            <a:solidFill>
              <a:srgbClr val="33CC33"/>
            </a:solidFill>
            <a:ln w="9525" cap="flat" cmpd="sng">
              <a:solidFill>
                <a:srgbClr val="33CC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6689" name="Freeform 94">
              <a:extLst>
                <a:ext uri="{FF2B5EF4-FFF2-40B4-BE49-F238E27FC236}">
                  <a16:creationId xmlns:a16="http://schemas.microsoft.com/office/drawing/2014/main" id="{D0751C05-C331-45C3-B62F-0C8F771F3E4F}"/>
                </a:ext>
              </a:extLst>
            </p:cNvPr>
            <p:cNvSpPr>
              <a:spLocks/>
            </p:cNvSpPr>
            <p:nvPr/>
          </p:nvSpPr>
          <p:spPr bwMode="auto">
            <a:xfrm>
              <a:off x="603" y="3261"/>
              <a:ext cx="88" cy="339"/>
            </a:xfrm>
            <a:custGeom>
              <a:avLst/>
              <a:gdLst>
                <a:gd name="T0" fmla="*/ 36 w 136"/>
                <a:gd name="T1" fmla="*/ 99 h 1139"/>
                <a:gd name="T2" fmla="*/ 2 w 136"/>
                <a:gd name="T3" fmla="*/ 58 h 1139"/>
                <a:gd name="T4" fmla="*/ 49 w 136"/>
                <a:gd name="T5" fmla="*/ 7 h 1139"/>
                <a:gd name="T6" fmla="*/ 49 w 136"/>
                <a:gd name="T7" fmla="*/ 15 h 1139"/>
                <a:gd name="T8" fmla="*/ 36 w 136"/>
                <a:gd name="T9" fmla="*/ 32 h 1139"/>
                <a:gd name="T10" fmla="*/ 22 w 136"/>
                <a:gd name="T11" fmla="*/ 54 h 1139"/>
                <a:gd name="T12" fmla="*/ 22 w 136"/>
                <a:gd name="T13" fmla="*/ 80 h 1139"/>
                <a:gd name="T14" fmla="*/ 56 w 136"/>
                <a:gd name="T15" fmla="*/ 101 h 1139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36" h="1139">
                  <a:moveTo>
                    <a:pt x="85" y="1123"/>
                  </a:moveTo>
                  <a:cubicBezTo>
                    <a:pt x="42" y="977"/>
                    <a:pt x="0" y="832"/>
                    <a:pt x="5" y="659"/>
                  </a:cubicBezTo>
                  <a:cubicBezTo>
                    <a:pt x="10" y="486"/>
                    <a:pt x="98" y="166"/>
                    <a:pt x="117" y="83"/>
                  </a:cubicBezTo>
                  <a:cubicBezTo>
                    <a:pt x="136" y="0"/>
                    <a:pt x="122" y="118"/>
                    <a:pt x="117" y="163"/>
                  </a:cubicBezTo>
                  <a:cubicBezTo>
                    <a:pt x="112" y="208"/>
                    <a:pt x="96" y="280"/>
                    <a:pt x="85" y="355"/>
                  </a:cubicBezTo>
                  <a:cubicBezTo>
                    <a:pt x="74" y="430"/>
                    <a:pt x="58" y="520"/>
                    <a:pt x="53" y="611"/>
                  </a:cubicBezTo>
                  <a:cubicBezTo>
                    <a:pt x="48" y="702"/>
                    <a:pt x="40" y="811"/>
                    <a:pt x="53" y="899"/>
                  </a:cubicBezTo>
                  <a:cubicBezTo>
                    <a:pt x="66" y="987"/>
                    <a:pt x="99" y="1063"/>
                    <a:pt x="133" y="1139"/>
                  </a:cubicBezTo>
                </a:path>
              </a:pathLst>
            </a:custGeom>
            <a:solidFill>
              <a:srgbClr val="33CC33"/>
            </a:solidFill>
            <a:ln w="9525" cap="flat" cmpd="sng">
              <a:solidFill>
                <a:srgbClr val="33CC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6690" name="Freeform 95">
              <a:extLst>
                <a:ext uri="{FF2B5EF4-FFF2-40B4-BE49-F238E27FC236}">
                  <a16:creationId xmlns:a16="http://schemas.microsoft.com/office/drawing/2014/main" id="{4477ED65-78BE-4322-A255-06E86C119648}"/>
                </a:ext>
              </a:extLst>
            </p:cNvPr>
            <p:cNvSpPr>
              <a:spLocks/>
            </p:cNvSpPr>
            <p:nvPr/>
          </p:nvSpPr>
          <p:spPr bwMode="auto">
            <a:xfrm>
              <a:off x="251" y="3581"/>
              <a:ext cx="88" cy="339"/>
            </a:xfrm>
            <a:custGeom>
              <a:avLst/>
              <a:gdLst>
                <a:gd name="T0" fmla="*/ 36 w 136"/>
                <a:gd name="T1" fmla="*/ 99 h 1139"/>
                <a:gd name="T2" fmla="*/ 2 w 136"/>
                <a:gd name="T3" fmla="*/ 58 h 1139"/>
                <a:gd name="T4" fmla="*/ 49 w 136"/>
                <a:gd name="T5" fmla="*/ 7 h 1139"/>
                <a:gd name="T6" fmla="*/ 49 w 136"/>
                <a:gd name="T7" fmla="*/ 15 h 1139"/>
                <a:gd name="T8" fmla="*/ 36 w 136"/>
                <a:gd name="T9" fmla="*/ 32 h 1139"/>
                <a:gd name="T10" fmla="*/ 22 w 136"/>
                <a:gd name="T11" fmla="*/ 54 h 1139"/>
                <a:gd name="T12" fmla="*/ 22 w 136"/>
                <a:gd name="T13" fmla="*/ 80 h 1139"/>
                <a:gd name="T14" fmla="*/ 56 w 136"/>
                <a:gd name="T15" fmla="*/ 101 h 1139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36" h="1139">
                  <a:moveTo>
                    <a:pt x="85" y="1123"/>
                  </a:moveTo>
                  <a:cubicBezTo>
                    <a:pt x="42" y="977"/>
                    <a:pt x="0" y="832"/>
                    <a:pt x="5" y="659"/>
                  </a:cubicBezTo>
                  <a:cubicBezTo>
                    <a:pt x="10" y="486"/>
                    <a:pt x="98" y="166"/>
                    <a:pt x="117" y="83"/>
                  </a:cubicBezTo>
                  <a:cubicBezTo>
                    <a:pt x="136" y="0"/>
                    <a:pt x="122" y="118"/>
                    <a:pt x="117" y="163"/>
                  </a:cubicBezTo>
                  <a:cubicBezTo>
                    <a:pt x="112" y="208"/>
                    <a:pt x="96" y="280"/>
                    <a:pt x="85" y="355"/>
                  </a:cubicBezTo>
                  <a:cubicBezTo>
                    <a:pt x="74" y="430"/>
                    <a:pt x="58" y="520"/>
                    <a:pt x="53" y="611"/>
                  </a:cubicBezTo>
                  <a:cubicBezTo>
                    <a:pt x="48" y="702"/>
                    <a:pt x="40" y="811"/>
                    <a:pt x="53" y="899"/>
                  </a:cubicBezTo>
                  <a:cubicBezTo>
                    <a:pt x="66" y="987"/>
                    <a:pt x="99" y="1063"/>
                    <a:pt x="133" y="1139"/>
                  </a:cubicBezTo>
                </a:path>
              </a:pathLst>
            </a:custGeom>
            <a:solidFill>
              <a:srgbClr val="33CC33"/>
            </a:solidFill>
            <a:ln w="9525" cap="flat" cmpd="sng">
              <a:solidFill>
                <a:srgbClr val="33CC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6691" name="Freeform 96">
              <a:extLst>
                <a:ext uri="{FF2B5EF4-FFF2-40B4-BE49-F238E27FC236}">
                  <a16:creationId xmlns:a16="http://schemas.microsoft.com/office/drawing/2014/main" id="{7AC2FF56-5725-4B5B-BD12-F5FADC1CDFCD}"/>
                </a:ext>
              </a:extLst>
            </p:cNvPr>
            <p:cNvSpPr>
              <a:spLocks/>
            </p:cNvSpPr>
            <p:nvPr/>
          </p:nvSpPr>
          <p:spPr bwMode="auto">
            <a:xfrm>
              <a:off x="699" y="3645"/>
              <a:ext cx="88" cy="339"/>
            </a:xfrm>
            <a:custGeom>
              <a:avLst/>
              <a:gdLst>
                <a:gd name="T0" fmla="*/ 36 w 136"/>
                <a:gd name="T1" fmla="*/ 99 h 1139"/>
                <a:gd name="T2" fmla="*/ 2 w 136"/>
                <a:gd name="T3" fmla="*/ 58 h 1139"/>
                <a:gd name="T4" fmla="*/ 49 w 136"/>
                <a:gd name="T5" fmla="*/ 7 h 1139"/>
                <a:gd name="T6" fmla="*/ 49 w 136"/>
                <a:gd name="T7" fmla="*/ 15 h 1139"/>
                <a:gd name="T8" fmla="*/ 36 w 136"/>
                <a:gd name="T9" fmla="*/ 32 h 1139"/>
                <a:gd name="T10" fmla="*/ 22 w 136"/>
                <a:gd name="T11" fmla="*/ 54 h 1139"/>
                <a:gd name="T12" fmla="*/ 22 w 136"/>
                <a:gd name="T13" fmla="*/ 80 h 1139"/>
                <a:gd name="T14" fmla="*/ 56 w 136"/>
                <a:gd name="T15" fmla="*/ 101 h 1139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36" h="1139">
                  <a:moveTo>
                    <a:pt x="85" y="1123"/>
                  </a:moveTo>
                  <a:cubicBezTo>
                    <a:pt x="42" y="977"/>
                    <a:pt x="0" y="832"/>
                    <a:pt x="5" y="659"/>
                  </a:cubicBezTo>
                  <a:cubicBezTo>
                    <a:pt x="10" y="486"/>
                    <a:pt x="98" y="166"/>
                    <a:pt x="117" y="83"/>
                  </a:cubicBezTo>
                  <a:cubicBezTo>
                    <a:pt x="136" y="0"/>
                    <a:pt x="122" y="118"/>
                    <a:pt x="117" y="163"/>
                  </a:cubicBezTo>
                  <a:cubicBezTo>
                    <a:pt x="112" y="208"/>
                    <a:pt x="96" y="280"/>
                    <a:pt x="85" y="355"/>
                  </a:cubicBezTo>
                  <a:cubicBezTo>
                    <a:pt x="74" y="430"/>
                    <a:pt x="58" y="520"/>
                    <a:pt x="53" y="611"/>
                  </a:cubicBezTo>
                  <a:cubicBezTo>
                    <a:pt x="48" y="702"/>
                    <a:pt x="40" y="811"/>
                    <a:pt x="53" y="899"/>
                  </a:cubicBezTo>
                  <a:cubicBezTo>
                    <a:pt x="66" y="987"/>
                    <a:pt x="99" y="1063"/>
                    <a:pt x="133" y="1139"/>
                  </a:cubicBezTo>
                </a:path>
              </a:pathLst>
            </a:custGeom>
            <a:solidFill>
              <a:srgbClr val="33CC33"/>
            </a:solidFill>
            <a:ln w="9525" cap="flat" cmpd="sng">
              <a:solidFill>
                <a:srgbClr val="33CC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6692" name="Freeform 97">
              <a:extLst>
                <a:ext uri="{FF2B5EF4-FFF2-40B4-BE49-F238E27FC236}">
                  <a16:creationId xmlns:a16="http://schemas.microsoft.com/office/drawing/2014/main" id="{D45B926C-4626-4449-8851-D18BA9C80EFA}"/>
                </a:ext>
              </a:extLst>
            </p:cNvPr>
            <p:cNvSpPr>
              <a:spLocks/>
            </p:cNvSpPr>
            <p:nvPr/>
          </p:nvSpPr>
          <p:spPr bwMode="auto">
            <a:xfrm>
              <a:off x="619" y="3853"/>
              <a:ext cx="88" cy="339"/>
            </a:xfrm>
            <a:custGeom>
              <a:avLst/>
              <a:gdLst>
                <a:gd name="T0" fmla="*/ 36 w 136"/>
                <a:gd name="T1" fmla="*/ 99 h 1139"/>
                <a:gd name="T2" fmla="*/ 2 w 136"/>
                <a:gd name="T3" fmla="*/ 58 h 1139"/>
                <a:gd name="T4" fmla="*/ 49 w 136"/>
                <a:gd name="T5" fmla="*/ 7 h 1139"/>
                <a:gd name="T6" fmla="*/ 49 w 136"/>
                <a:gd name="T7" fmla="*/ 15 h 1139"/>
                <a:gd name="T8" fmla="*/ 36 w 136"/>
                <a:gd name="T9" fmla="*/ 32 h 1139"/>
                <a:gd name="T10" fmla="*/ 22 w 136"/>
                <a:gd name="T11" fmla="*/ 54 h 1139"/>
                <a:gd name="T12" fmla="*/ 22 w 136"/>
                <a:gd name="T13" fmla="*/ 80 h 1139"/>
                <a:gd name="T14" fmla="*/ 56 w 136"/>
                <a:gd name="T15" fmla="*/ 101 h 1139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36" h="1139">
                  <a:moveTo>
                    <a:pt x="85" y="1123"/>
                  </a:moveTo>
                  <a:cubicBezTo>
                    <a:pt x="42" y="977"/>
                    <a:pt x="0" y="832"/>
                    <a:pt x="5" y="659"/>
                  </a:cubicBezTo>
                  <a:cubicBezTo>
                    <a:pt x="10" y="486"/>
                    <a:pt x="98" y="166"/>
                    <a:pt x="117" y="83"/>
                  </a:cubicBezTo>
                  <a:cubicBezTo>
                    <a:pt x="136" y="0"/>
                    <a:pt x="122" y="118"/>
                    <a:pt x="117" y="163"/>
                  </a:cubicBezTo>
                  <a:cubicBezTo>
                    <a:pt x="112" y="208"/>
                    <a:pt x="96" y="280"/>
                    <a:pt x="85" y="355"/>
                  </a:cubicBezTo>
                  <a:cubicBezTo>
                    <a:pt x="74" y="430"/>
                    <a:pt x="58" y="520"/>
                    <a:pt x="53" y="611"/>
                  </a:cubicBezTo>
                  <a:cubicBezTo>
                    <a:pt x="48" y="702"/>
                    <a:pt x="40" y="811"/>
                    <a:pt x="53" y="899"/>
                  </a:cubicBezTo>
                  <a:cubicBezTo>
                    <a:pt x="66" y="987"/>
                    <a:pt x="99" y="1063"/>
                    <a:pt x="133" y="1139"/>
                  </a:cubicBezTo>
                </a:path>
              </a:pathLst>
            </a:custGeom>
            <a:solidFill>
              <a:srgbClr val="33CC33"/>
            </a:solidFill>
            <a:ln w="9525" cap="flat" cmpd="sng">
              <a:solidFill>
                <a:srgbClr val="33CC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6693" name="Freeform 98">
              <a:extLst>
                <a:ext uri="{FF2B5EF4-FFF2-40B4-BE49-F238E27FC236}">
                  <a16:creationId xmlns:a16="http://schemas.microsoft.com/office/drawing/2014/main" id="{61212D66-D639-4C5B-A3D4-0590745CDBB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9" y="3389"/>
              <a:ext cx="88" cy="339"/>
            </a:xfrm>
            <a:custGeom>
              <a:avLst/>
              <a:gdLst>
                <a:gd name="T0" fmla="*/ 36 w 136"/>
                <a:gd name="T1" fmla="*/ 99 h 1139"/>
                <a:gd name="T2" fmla="*/ 2 w 136"/>
                <a:gd name="T3" fmla="*/ 58 h 1139"/>
                <a:gd name="T4" fmla="*/ 49 w 136"/>
                <a:gd name="T5" fmla="*/ 7 h 1139"/>
                <a:gd name="T6" fmla="*/ 49 w 136"/>
                <a:gd name="T7" fmla="*/ 15 h 1139"/>
                <a:gd name="T8" fmla="*/ 36 w 136"/>
                <a:gd name="T9" fmla="*/ 32 h 1139"/>
                <a:gd name="T10" fmla="*/ 22 w 136"/>
                <a:gd name="T11" fmla="*/ 54 h 1139"/>
                <a:gd name="T12" fmla="*/ 22 w 136"/>
                <a:gd name="T13" fmla="*/ 80 h 1139"/>
                <a:gd name="T14" fmla="*/ 56 w 136"/>
                <a:gd name="T15" fmla="*/ 101 h 1139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36" h="1139">
                  <a:moveTo>
                    <a:pt x="85" y="1123"/>
                  </a:moveTo>
                  <a:cubicBezTo>
                    <a:pt x="42" y="977"/>
                    <a:pt x="0" y="832"/>
                    <a:pt x="5" y="659"/>
                  </a:cubicBezTo>
                  <a:cubicBezTo>
                    <a:pt x="10" y="486"/>
                    <a:pt x="98" y="166"/>
                    <a:pt x="117" y="83"/>
                  </a:cubicBezTo>
                  <a:cubicBezTo>
                    <a:pt x="136" y="0"/>
                    <a:pt x="122" y="118"/>
                    <a:pt x="117" y="163"/>
                  </a:cubicBezTo>
                  <a:cubicBezTo>
                    <a:pt x="112" y="208"/>
                    <a:pt x="96" y="280"/>
                    <a:pt x="85" y="355"/>
                  </a:cubicBezTo>
                  <a:cubicBezTo>
                    <a:pt x="74" y="430"/>
                    <a:pt x="58" y="520"/>
                    <a:pt x="53" y="611"/>
                  </a:cubicBezTo>
                  <a:cubicBezTo>
                    <a:pt x="48" y="702"/>
                    <a:pt x="40" y="811"/>
                    <a:pt x="53" y="899"/>
                  </a:cubicBezTo>
                  <a:cubicBezTo>
                    <a:pt x="66" y="987"/>
                    <a:pt x="99" y="1063"/>
                    <a:pt x="133" y="1139"/>
                  </a:cubicBezTo>
                </a:path>
              </a:pathLst>
            </a:custGeom>
            <a:solidFill>
              <a:srgbClr val="33CC33"/>
            </a:solidFill>
            <a:ln w="9525" cap="flat" cmpd="sng">
              <a:solidFill>
                <a:srgbClr val="33CC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26644" name="Freeform 99" descr="Пробка">
            <a:extLst>
              <a:ext uri="{FF2B5EF4-FFF2-40B4-BE49-F238E27FC236}">
                <a16:creationId xmlns:a16="http://schemas.microsoft.com/office/drawing/2014/main" id="{2ABB77A1-B15E-4182-BFF7-B684A7169F28}"/>
              </a:ext>
            </a:extLst>
          </p:cNvPr>
          <p:cNvSpPr>
            <a:spLocks/>
          </p:cNvSpPr>
          <p:nvPr/>
        </p:nvSpPr>
        <p:spPr bwMode="auto">
          <a:xfrm rot="20803610" flipH="1">
            <a:off x="1524000" y="5638800"/>
            <a:ext cx="169863" cy="88900"/>
          </a:xfrm>
          <a:custGeom>
            <a:avLst/>
            <a:gdLst>
              <a:gd name="T0" fmla="*/ 38430682 w 155"/>
              <a:gd name="T1" fmla="*/ 30241875 h 112"/>
              <a:gd name="T2" fmla="*/ 115293141 w 155"/>
              <a:gd name="T3" fmla="*/ 0 h 112"/>
              <a:gd name="T4" fmla="*/ 182547930 w 155"/>
              <a:gd name="T5" fmla="*/ 45362813 h 112"/>
              <a:gd name="T6" fmla="*/ 144117249 w 155"/>
              <a:gd name="T7" fmla="*/ 55443438 h 112"/>
              <a:gd name="T8" fmla="*/ 0 w 155"/>
              <a:gd name="T9" fmla="*/ 70564375 h 112"/>
              <a:gd name="T10" fmla="*/ 38430682 w 155"/>
              <a:gd name="T11" fmla="*/ 30241875 h 112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155" h="112">
                <a:moveTo>
                  <a:pt x="32" y="48"/>
                </a:moveTo>
                <a:lnTo>
                  <a:pt x="96" y="0"/>
                </a:lnTo>
                <a:cubicBezTo>
                  <a:pt x="115" y="24"/>
                  <a:pt x="144" y="43"/>
                  <a:pt x="152" y="72"/>
                </a:cubicBezTo>
                <a:cubicBezTo>
                  <a:pt x="155" y="84"/>
                  <a:pt x="120" y="88"/>
                  <a:pt x="120" y="88"/>
                </a:cubicBezTo>
                <a:lnTo>
                  <a:pt x="0" y="112"/>
                </a:lnTo>
                <a:lnTo>
                  <a:pt x="32" y="48"/>
                </a:lnTo>
                <a:close/>
              </a:path>
            </a:pathLst>
          </a:custGeom>
          <a:blipFill dpi="0" rotWithShape="1">
            <a:blip r:embed="rId3"/>
            <a:srcRect/>
            <a:tile tx="0" ty="0" sx="100000" sy="100000" flip="none" algn="tl"/>
          </a:blip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6645" name="Freeform 100" descr="Пробка">
            <a:extLst>
              <a:ext uri="{FF2B5EF4-FFF2-40B4-BE49-F238E27FC236}">
                <a16:creationId xmlns:a16="http://schemas.microsoft.com/office/drawing/2014/main" id="{A1A81824-176B-4796-BDC6-D81FAB54505F}"/>
              </a:ext>
            </a:extLst>
          </p:cNvPr>
          <p:cNvSpPr>
            <a:spLocks/>
          </p:cNvSpPr>
          <p:nvPr/>
        </p:nvSpPr>
        <p:spPr bwMode="auto">
          <a:xfrm rot="20803610" flipH="1">
            <a:off x="2057400" y="5257800"/>
            <a:ext cx="169863" cy="88900"/>
          </a:xfrm>
          <a:custGeom>
            <a:avLst/>
            <a:gdLst>
              <a:gd name="T0" fmla="*/ 38430682 w 155"/>
              <a:gd name="T1" fmla="*/ 30241875 h 112"/>
              <a:gd name="T2" fmla="*/ 115293141 w 155"/>
              <a:gd name="T3" fmla="*/ 0 h 112"/>
              <a:gd name="T4" fmla="*/ 182547930 w 155"/>
              <a:gd name="T5" fmla="*/ 45362813 h 112"/>
              <a:gd name="T6" fmla="*/ 144117249 w 155"/>
              <a:gd name="T7" fmla="*/ 55443438 h 112"/>
              <a:gd name="T8" fmla="*/ 0 w 155"/>
              <a:gd name="T9" fmla="*/ 70564375 h 112"/>
              <a:gd name="T10" fmla="*/ 38430682 w 155"/>
              <a:gd name="T11" fmla="*/ 30241875 h 112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155" h="112">
                <a:moveTo>
                  <a:pt x="32" y="48"/>
                </a:moveTo>
                <a:lnTo>
                  <a:pt x="96" y="0"/>
                </a:lnTo>
                <a:cubicBezTo>
                  <a:pt x="115" y="24"/>
                  <a:pt x="144" y="43"/>
                  <a:pt x="152" y="72"/>
                </a:cubicBezTo>
                <a:cubicBezTo>
                  <a:pt x="155" y="84"/>
                  <a:pt x="120" y="88"/>
                  <a:pt x="120" y="88"/>
                </a:cubicBezTo>
                <a:lnTo>
                  <a:pt x="0" y="112"/>
                </a:lnTo>
                <a:lnTo>
                  <a:pt x="32" y="48"/>
                </a:lnTo>
                <a:close/>
              </a:path>
            </a:pathLst>
          </a:custGeom>
          <a:blipFill dpi="0" rotWithShape="1">
            <a:blip r:embed="rId3"/>
            <a:srcRect/>
            <a:tile tx="0" ty="0" sx="100000" sy="100000" flip="none" algn="tl"/>
          </a:blip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6646" name="Freeform 101" descr="Пробка">
            <a:extLst>
              <a:ext uri="{FF2B5EF4-FFF2-40B4-BE49-F238E27FC236}">
                <a16:creationId xmlns:a16="http://schemas.microsoft.com/office/drawing/2014/main" id="{146E1AB8-866D-41C3-95EB-5ECA58FD23D4}"/>
              </a:ext>
            </a:extLst>
          </p:cNvPr>
          <p:cNvSpPr>
            <a:spLocks/>
          </p:cNvSpPr>
          <p:nvPr/>
        </p:nvSpPr>
        <p:spPr bwMode="auto">
          <a:xfrm rot="20803610" flipH="1">
            <a:off x="2819400" y="5334000"/>
            <a:ext cx="169863" cy="88900"/>
          </a:xfrm>
          <a:custGeom>
            <a:avLst/>
            <a:gdLst>
              <a:gd name="T0" fmla="*/ 38430682 w 155"/>
              <a:gd name="T1" fmla="*/ 30241875 h 112"/>
              <a:gd name="T2" fmla="*/ 115293141 w 155"/>
              <a:gd name="T3" fmla="*/ 0 h 112"/>
              <a:gd name="T4" fmla="*/ 182547930 w 155"/>
              <a:gd name="T5" fmla="*/ 45362813 h 112"/>
              <a:gd name="T6" fmla="*/ 144117249 w 155"/>
              <a:gd name="T7" fmla="*/ 55443438 h 112"/>
              <a:gd name="T8" fmla="*/ 0 w 155"/>
              <a:gd name="T9" fmla="*/ 70564375 h 112"/>
              <a:gd name="T10" fmla="*/ 38430682 w 155"/>
              <a:gd name="T11" fmla="*/ 30241875 h 112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155" h="112">
                <a:moveTo>
                  <a:pt x="32" y="48"/>
                </a:moveTo>
                <a:lnTo>
                  <a:pt x="96" y="0"/>
                </a:lnTo>
                <a:cubicBezTo>
                  <a:pt x="115" y="24"/>
                  <a:pt x="144" y="43"/>
                  <a:pt x="152" y="72"/>
                </a:cubicBezTo>
                <a:cubicBezTo>
                  <a:pt x="155" y="84"/>
                  <a:pt x="120" y="88"/>
                  <a:pt x="120" y="88"/>
                </a:cubicBezTo>
                <a:lnTo>
                  <a:pt x="0" y="112"/>
                </a:lnTo>
                <a:lnTo>
                  <a:pt x="32" y="48"/>
                </a:lnTo>
                <a:close/>
              </a:path>
            </a:pathLst>
          </a:custGeom>
          <a:blipFill dpi="0" rotWithShape="1">
            <a:blip r:embed="rId3"/>
            <a:srcRect/>
            <a:tile tx="0" ty="0" sx="100000" sy="100000" flip="none" algn="tl"/>
          </a:blip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6647" name="Freeform 102" descr="Пробка">
            <a:extLst>
              <a:ext uri="{FF2B5EF4-FFF2-40B4-BE49-F238E27FC236}">
                <a16:creationId xmlns:a16="http://schemas.microsoft.com/office/drawing/2014/main" id="{A1079120-C91A-4814-9B16-877324992D39}"/>
              </a:ext>
            </a:extLst>
          </p:cNvPr>
          <p:cNvSpPr>
            <a:spLocks/>
          </p:cNvSpPr>
          <p:nvPr/>
        </p:nvSpPr>
        <p:spPr bwMode="auto">
          <a:xfrm rot="20803610" flipH="1">
            <a:off x="2819400" y="6553200"/>
            <a:ext cx="169863" cy="88900"/>
          </a:xfrm>
          <a:custGeom>
            <a:avLst/>
            <a:gdLst>
              <a:gd name="T0" fmla="*/ 38430682 w 155"/>
              <a:gd name="T1" fmla="*/ 30241875 h 112"/>
              <a:gd name="T2" fmla="*/ 115293141 w 155"/>
              <a:gd name="T3" fmla="*/ 0 h 112"/>
              <a:gd name="T4" fmla="*/ 182547930 w 155"/>
              <a:gd name="T5" fmla="*/ 45362813 h 112"/>
              <a:gd name="T6" fmla="*/ 144117249 w 155"/>
              <a:gd name="T7" fmla="*/ 55443438 h 112"/>
              <a:gd name="T8" fmla="*/ 0 w 155"/>
              <a:gd name="T9" fmla="*/ 70564375 h 112"/>
              <a:gd name="T10" fmla="*/ 38430682 w 155"/>
              <a:gd name="T11" fmla="*/ 30241875 h 112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155" h="112">
                <a:moveTo>
                  <a:pt x="32" y="48"/>
                </a:moveTo>
                <a:lnTo>
                  <a:pt x="96" y="0"/>
                </a:lnTo>
                <a:cubicBezTo>
                  <a:pt x="115" y="24"/>
                  <a:pt x="144" y="43"/>
                  <a:pt x="152" y="72"/>
                </a:cubicBezTo>
                <a:cubicBezTo>
                  <a:pt x="155" y="84"/>
                  <a:pt x="120" y="88"/>
                  <a:pt x="120" y="88"/>
                </a:cubicBezTo>
                <a:lnTo>
                  <a:pt x="0" y="112"/>
                </a:lnTo>
                <a:lnTo>
                  <a:pt x="32" y="48"/>
                </a:lnTo>
                <a:close/>
              </a:path>
            </a:pathLst>
          </a:custGeom>
          <a:blipFill dpi="0" rotWithShape="1">
            <a:blip r:embed="rId3"/>
            <a:srcRect/>
            <a:tile tx="0" ty="0" sx="100000" sy="100000" flip="none" algn="tl"/>
          </a:blip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6648" name="Freeform 103" descr="Пробка">
            <a:extLst>
              <a:ext uri="{FF2B5EF4-FFF2-40B4-BE49-F238E27FC236}">
                <a16:creationId xmlns:a16="http://schemas.microsoft.com/office/drawing/2014/main" id="{4405F1DB-61C6-4429-9B2D-4553693D77EA}"/>
              </a:ext>
            </a:extLst>
          </p:cNvPr>
          <p:cNvSpPr>
            <a:spLocks/>
          </p:cNvSpPr>
          <p:nvPr/>
        </p:nvSpPr>
        <p:spPr bwMode="auto">
          <a:xfrm rot="20803610" flipH="1">
            <a:off x="3429000" y="6248400"/>
            <a:ext cx="169863" cy="88900"/>
          </a:xfrm>
          <a:custGeom>
            <a:avLst/>
            <a:gdLst>
              <a:gd name="T0" fmla="*/ 38430682 w 155"/>
              <a:gd name="T1" fmla="*/ 30241875 h 112"/>
              <a:gd name="T2" fmla="*/ 115293141 w 155"/>
              <a:gd name="T3" fmla="*/ 0 h 112"/>
              <a:gd name="T4" fmla="*/ 182547930 w 155"/>
              <a:gd name="T5" fmla="*/ 45362813 h 112"/>
              <a:gd name="T6" fmla="*/ 144117249 w 155"/>
              <a:gd name="T7" fmla="*/ 55443438 h 112"/>
              <a:gd name="T8" fmla="*/ 0 w 155"/>
              <a:gd name="T9" fmla="*/ 70564375 h 112"/>
              <a:gd name="T10" fmla="*/ 38430682 w 155"/>
              <a:gd name="T11" fmla="*/ 30241875 h 112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155" h="112">
                <a:moveTo>
                  <a:pt x="32" y="48"/>
                </a:moveTo>
                <a:lnTo>
                  <a:pt x="96" y="0"/>
                </a:lnTo>
                <a:cubicBezTo>
                  <a:pt x="115" y="24"/>
                  <a:pt x="144" y="43"/>
                  <a:pt x="152" y="72"/>
                </a:cubicBezTo>
                <a:cubicBezTo>
                  <a:pt x="155" y="84"/>
                  <a:pt x="120" y="88"/>
                  <a:pt x="120" y="88"/>
                </a:cubicBezTo>
                <a:lnTo>
                  <a:pt x="0" y="112"/>
                </a:lnTo>
                <a:lnTo>
                  <a:pt x="32" y="48"/>
                </a:lnTo>
                <a:close/>
              </a:path>
            </a:pathLst>
          </a:custGeom>
          <a:blipFill dpi="0" rotWithShape="1">
            <a:blip r:embed="rId3"/>
            <a:srcRect/>
            <a:tile tx="0" ty="0" sx="100000" sy="100000" flip="none" algn="tl"/>
          </a:blip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6649" name="Freeform 104" descr="Пробка">
            <a:extLst>
              <a:ext uri="{FF2B5EF4-FFF2-40B4-BE49-F238E27FC236}">
                <a16:creationId xmlns:a16="http://schemas.microsoft.com/office/drawing/2014/main" id="{45C0862A-7E7F-4B31-869D-A973B2197434}"/>
              </a:ext>
            </a:extLst>
          </p:cNvPr>
          <p:cNvSpPr>
            <a:spLocks/>
          </p:cNvSpPr>
          <p:nvPr/>
        </p:nvSpPr>
        <p:spPr bwMode="auto">
          <a:xfrm rot="20803610" flipH="1">
            <a:off x="4021138" y="5257800"/>
            <a:ext cx="169862" cy="88900"/>
          </a:xfrm>
          <a:custGeom>
            <a:avLst/>
            <a:gdLst>
              <a:gd name="T0" fmla="*/ 38430456 w 155"/>
              <a:gd name="T1" fmla="*/ 30241875 h 112"/>
              <a:gd name="T2" fmla="*/ 115292463 w 155"/>
              <a:gd name="T3" fmla="*/ 0 h 112"/>
              <a:gd name="T4" fmla="*/ 182545760 w 155"/>
              <a:gd name="T5" fmla="*/ 45362813 h 112"/>
              <a:gd name="T6" fmla="*/ 144115304 w 155"/>
              <a:gd name="T7" fmla="*/ 55443438 h 112"/>
              <a:gd name="T8" fmla="*/ 0 w 155"/>
              <a:gd name="T9" fmla="*/ 70564375 h 112"/>
              <a:gd name="T10" fmla="*/ 38430456 w 155"/>
              <a:gd name="T11" fmla="*/ 30241875 h 112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155" h="112">
                <a:moveTo>
                  <a:pt x="32" y="48"/>
                </a:moveTo>
                <a:lnTo>
                  <a:pt x="96" y="0"/>
                </a:lnTo>
                <a:cubicBezTo>
                  <a:pt x="115" y="24"/>
                  <a:pt x="144" y="43"/>
                  <a:pt x="152" y="72"/>
                </a:cubicBezTo>
                <a:cubicBezTo>
                  <a:pt x="155" y="84"/>
                  <a:pt x="120" y="88"/>
                  <a:pt x="120" y="88"/>
                </a:cubicBezTo>
                <a:lnTo>
                  <a:pt x="0" y="112"/>
                </a:lnTo>
                <a:lnTo>
                  <a:pt x="32" y="48"/>
                </a:lnTo>
                <a:close/>
              </a:path>
            </a:pathLst>
          </a:custGeom>
          <a:blipFill dpi="0" rotWithShape="1">
            <a:blip r:embed="rId3"/>
            <a:srcRect/>
            <a:tile tx="0" ty="0" sx="100000" sy="100000" flip="none" algn="tl"/>
          </a:blip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6650" name="Freeform 105" descr="Пробка">
            <a:extLst>
              <a:ext uri="{FF2B5EF4-FFF2-40B4-BE49-F238E27FC236}">
                <a16:creationId xmlns:a16="http://schemas.microsoft.com/office/drawing/2014/main" id="{BA4677FA-4AD0-4DD4-86C3-8D03DD642575}"/>
              </a:ext>
            </a:extLst>
          </p:cNvPr>
          <p:cNvSpPr>
            <a:spLocks/>
          </p:cNvSpPr>
          <p:nvPr/>
        </p:nvSpPr>
        <p:spPr bwMode="auto">
          <a:xfrm rot="20803610" flipH="1">
            <a:off x="4648200" y="5486400"/>
            <a:ext cx="169863" cy="88900"/>
          </a:xfrm>
          <a:custGeom>
            <a:avLst/>
            <a:gdLst>
              <a:gd name="T0" fmla="*/ 38430682 w 155"/>
              <a:gd name="T1" fmla="*/ 30241875 h 112"/>
              <a:gd name="T2" fmla="*/ 115293141 w 155"/>
              <a:gd name="T3" fmla="*/ 0 h 112"/>
              <a:gd name="T4" fmla="*/ 182547930 w 155"/>
              <a:gd name="T5" fmla="*/ 45362813 h 112"/>
              <a:gd name="T6" fmla="*/ 144117249 w 155"/>
              <a:gd name="T7" fmla="*/ 55443438 h 112"/>
              <a:gd name="T8" fmla="*/ 0 w 155"/>
              <a:gd name="T9" fmla="*/ 70564375 h 112"/>
              <a:gd name="T10" fmla="*/ 38430682 w 155"/>
              <a:gd name="T11" fmla="*/ 30241875 h 112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155" h="112">
                <a:moveTo>
                  <a:pt x="32" y="48"/>
                </a:moveTo>
                <a:lnTo>
                  <a:pt x="96" y="0"/>
                </a:lnTo>
                <a:cubicBezTo>
                  <a:pt x="115" y="24"/>
                  <a:pt x="144" y="43"/>
                  <a:pt x="152" y="72"/>
                </a:cubicBezTo>
                <a:cubicBezTo>
                  <a:pt x="155" y="84"/>
                  <a:pt x="120" y="88"/>
                  <a:pt x="120" y="88"/>
                </a:cubicBezTo>
                <a:lnTo>
                  <a:pt x="0" y="112"/>
                </a:lnTo>
                <a:lnTo>
                  <a:pt x="32" y="48"/>
                </a:lnTo>
                <a:close/>
              </a:path>
            </a:pathLst>
          </a:custGeom>
          <a:blipFill dpi="0" rotWithShape="1">
            <a:blip r:embed="rId3"/>
            <a:srcRect/>
            <a:tile tx="0" ty="0" sx="100000" sy="100000" flip="none" algn="tl"/>
          </a:blip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6651" name="Freeform 106" descr="Пробка">
            <a:extLst>
              <a:ext uri="{FF2B5EF4-FFF2-40B4-BE49-F238E27FC236}">
                <a16:creationId xmlns:a16="http://schemas.microsoft.com/office/drawing/2014/main" id="{FEDC2E6F-F6EE-46F3-8056-E121B811F8FF}"/>
              </a:ext>
            </a:extLst>
          </p:cNvPr>
          <p:cNvSpPr>
            <a:spLocks/>
          </p:cNvSpPr>
          <p:nvPr/>
        </p:nvSpPr>
        <p:spPr bwMode="auto">
          <a:xfrm rot="20803610" flipH="1">
            <a:off x="3581400" y="6096000"/>
            <a:ext cx="169863" cy="88900"/>
          </a:xfrm>
          <a:custGeom>
            <a:avLst/>
            <a:gdLst>
              <a:gd name="T0" fmla="*/ 38430682 w 155"/>
              <a:gd name="T1" fmla="*/ 30241875 h 112"/>
              <a:gd name="T2" fmla="*/ 115293141 w 155"/>
              <a:gd name="T3" fmla="*/ 0 h 112"/>
              <a:gd name="T4" fmla="*/ 182547930 w 155"/>
              <a:gd name="T5" fmla="*/ 45362813 h 112"/>
              <a:gd name="T6" fmla="*/ 144117249 w 155"/>
              <a:gd name="T7" fmla="*/ 55443438 h 112"/>
              <a:gd name="T8" fmla="*/ 0 w 155"/>
              <a:gd name="T9" fmla="*/ 70564375 h 112"/>
              <a:gd name="T10" fmla="*/ 38430682 w 155"/>
              <a:gd name="T11" fmla="*/ 30241875 h 112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155" h="112">
                <a:moveTo>
                  <a:pt x="32" y="48"/>
                </a:moveTo>
                <a:lnTo>
                  <a:pt x="96" y="0"/>
                </a:lnTo>
                <a:cubicBezTo>
                  <a:pt x="115" y="24"/>
                  <a:pt x="144" y="43"/>
                  <a:pt x="152" y="72"/>
                </a:cubicBezTo>
                <a:cubicBezTo>
                  <a:pt x="155" y="84"/>
                  <a:pt x="120" y="88"/>
                  <a:pt x="120" y="88"/>
                </a:cubicBezTo>
                <a:lnTo>
                  <a:pt x="0" y="112"/>
                </a:lnTo>
                <a:lnTo>
                  <a:pt x="32" y="48"/>
                </a:lnTo>
                <a:close/>
              </a:path>
            </a:pathLst>
          </a:custGeom>
          <a:blipFill dpi="0" rotWithShape="1">
            <a:blip r:embed="rId3"/>
            <a:srcRect/>
            <a:tile tx="0" ty="0" sx="100000" sy="100000" flip="none" algn="tl"/>
          </a:blip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6652" name="Freeform 107" descr="Пробка">
            <a:extLst>
              <a:ext uri="{FF2B5EF4-FFF2-40B4-BE49-F238E27FC236}">
                <a16:creationId xmlns:a16="http://schemas.microsoft.com/office/drawing/2014/main" id="{F220FCC8-012D-426A-B359-68646CED3213}"/>
              </a:ext>
            </a:extLst>
          </p:cNvPr>
          <p:cNvSpPr>
            <a:spLocks/>
          </p:cNvSpPr>
          <p:nvPr/>
        </p:nvSpPr>
        <p:spPr bwMode="auto">
          <a:xfrm rot="20803610" flipH="1">
            <a:off x="5410200" y="5791200"/>
            <a:ext cx="169863" cy="88900"/>
          </a:xfrm>
          <a:custGeom>
            <a:avLst/>
            <a:gdLst>
              <a:gd name="T0" fmla="*/ 38430682 w 155"/>
              <a:gd name="T1" fmla="*/ 30241875 h 112"/>
              <a:gd name="T2" fmla="*/ 115293141 w 155"/>
              <a:gd name="T3" fmla="*/ 0 h 112"/>
              <a:gd name="T4" fmla="*/ 182547930 w 155"/>
              <a:gd name="T5" fmla="*/ 45362813 h 112"/>
              <a:gd name="T6" fmla="*/ 144117249 w 155"/>
              <a:gd name="T7" fmla="*/ 55443438 h 112"/>
              <a:gd name="T8" fmla="*/ 0 w 155"/>
              <a:gd name="T9" fmla="*/ 70564375 h 112"/>
              <a:gd name="T10" fmla="*/ 38430682 w 155"/>
              <a:gd name="T11" fmla="*/ 30241875 h 112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155" h="112">
                <a:moveTo>
                  <a:pt x="32" y="48"/>
                </a:moveTo>
                <a:lnTo>
                  <a:pt x="96" y="0"/>
                </a:lnTo>
                <a:cubicBezTo>
                  <a:pt x="115" y="24"/>
                  <a:pt x="144" y="43"/>
                  <a:pt x="152" y="72"/>
                </a:cubicBezTo>
                <a:cubicBezTo>
                  <a:pt x="155" y="84"/>
                  <a:pt x="120" y="88"/>
                  <a:pt x="120" y="88"/>
                </a:cubicBezTo>
                <a:lnTo>
                  <a:pt x="0" y="112"/>
                </a:lnTo>
                <a:lnTo>
                  <a:pt x="32" y="48"/>
                </a:lnTo>
                <a:close/>
              </a:path>
            </a:pathLst>
          </a:custGeom>
          <a:blipFill dpi="0" rotWithShape="1">
            <a:blip r:embed="rId3"/>
            <a:srcRect/>
            <a:tile tx="0" ty="0" sx="100000" sy="100000" flip="none" algn="tl"/>
          </a:blip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6653" name="Freeform 108" descr="Пробка">
            <a:extLst>
              <a:ext uri="{FF2B5EF4-FFF2-40B4-BE49-F238E27FC236}">
                <a16:creationId xmlns:a16="http://schemas.microsoft.com/office/drawing/2014/main" id="{F9ECAF90-0656-4BBF-891E-F05350B9009A}"/>
              </a:ext>
            </a:extLst>
          </p:cNvPr>
          <p:cNvSpPr>
            <a:spLocks/>
          </p:cNvSpPr>
          <p:nvPr/>
        </p:nvSpPr>
        <p:spPr bwMode="auto">
          <a:xfrm rot="20803610" flipH="1">
            <a:off x="5181600" y="5791200"/>
            <a:ext cx="169863" cy="88900"/>
          </a:xfrm>
          <a:custGeom>
            <a:avLst/>
            <a:gdLst>
              <a:gd name="T0" fmla="*/ 38430682 w 155"/>
              <a:gd name="T1" fmla="*/ 30241875 h 112"/>
              <a:gd name="T2" fmla="*/ 115293141 w 155"/>
              <a:gd name="T3" fmla="*/ 0 h 112"/>
              <a:gd name="T4" fmla="*/ 182547930 w 155"/>
              <a:gd name="T5" fmla="*/ 45362813 h 112"/>
              <a:gd name="T6" fmla="*/ 144117249 w 155"/>
              <a:gd name="T7" fmla="*/ 55443438 h 112"/>
              <a:gd name="T8" fmla="*/ 0 w 155"/>
              <a:gd name="T9" fmla="*/ 70564375 h 112"/>
              <a:gd name="T10" fmla="*/ 38430682 w 155"/>
              <a:gd name="T11" fmla="*/ 30241875 h 112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155" h="112">
                <a:moveTo>
                  <a:pt x="32" y="48"/>
                </a:moveTo>
                <a:lnTo>
                  <a:pt x="96" y="0"/>
                </a:lnTo>
                <a:cubicBezTo>
                  <a:pt x="115" y="24"/>
                  <a:pt x="144" y="43"/>
                  <a:pt x="152" y="72"/>
                </a:cubicBezTo>
                <a:cubicBezTo>
                  <a:pt x="155" y="84"/>
                  <a:pt x="120" y="88"/>
                  <a:pt x="120" y="88"/>
                </a:cubicBezTo>
                <a:lnTo>
                  <a:pt x="0" y="112"/>
                </a:lnTo>
                <a:lnTo>
                  <a:pt x="32" y="48"/>
                </a:lnTo>
                <a:close/>
              </a:path>
            </a:pathLst>
          </a:custGeom>
          <a:blipFill dpi="0" rotWithShape="1">
            <a:blip r:embed="rId3"/>
            <a:srcRect/>
            <a:tile tx="0" ty="0" sx="100000" sy="100000" flip="none" algn="tl"/>
          </a:blip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6654" name="Freeform 109" descr="Пробка">
            <a:extLst>
              <a:ext uri="{FF2B5EF4-FFF2-40B4-BE49-F238E27FC236}">
                <a16:creationId xmlns:a16="http://schemas.microsoft.com/office/drawing/2014/main" id="{E77E3306-6202-476B-A906-1F12AF9A57B5}"/>
              </a:ext>
            </a:extLst>
          </p:cNvPr>
          <p:cNvSpPr>
            <a:spLocks/>
          </p:cNvSpPr>
          <p:nvPr/>
        </p:nvSpPr>
        <p:spPr bwMode="auto">
          <a:xfrm rot="20803610" flipH="1">
            <a:off x="6705600" y="5257800"/>
            <a:ext cx="169863" cy="88900"/>
          </a:xfrm>
          <a:custGeom>
            <a:avLst/>
            <a:gdLst>
              <a:gd name="T0" fmla="*/ 38430682 w 155"/>
              <a:gd name="T1" fmla="*/ 30241875 h 112"/>
              <a:gd name="T2" fmla="*/ 115293141 w 155"/>
              <a:gd name="T3" fmla="*/ 0 h 112"/>
              <a:gd name="T4" fmla="*/ 182547930 w 155"/>
              <a:gd name="T5" fmla="*/ 45362813 h 112"/>
              <a:gd name="T6" fmla="*/ 144117249 w 155"/>
              <a:gd name="T7" fmla="*/ 55443438 h 112"/>
              <a:gd name="T8" fmla="*/ 0 w 155"/>
              <a:gd name="T9" fmla="*/ 70564375 h 112"/>
              <a:gd name="T10" fmla="*/ 38430682 w 155"/>
              <a:gd name="T11" fmla="*/ 30241875 h 112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155" h="112">
                <a:moveTo>
                  <a:pt x="32" y="48"/>
                </a:moveTo>
                <a:lnTo>
                  <a:pt x="96" y="0"/>
                </a:lnTo>
                <a:cubicBezTo>
                  <a:pt x="115" y="24"/>
                  <a:pt x="144" y="43"/>
                  <a:pt x="152" y="72"/>
                </a:cubicBezTo>
                <a:cubicBezTo>
                  <a:pt x="155" y="84"/>
                  <a:pt x="120" y="88"/>
                  <a:pt x="120" y="88"/>
                </a:cubicBezTo>
                <a:lnTo>
                  <a:pt x="0" y="112"/>
                </a:lnTo>
                <a:lnTo>
                  <a:pt x="32" y="48"/>
                </a:lnTo>
                <a:close/>
              </a:path>
            </a:pathLst>
          </a:custGeom>
          <a:blipFill dpi="0" rotWithShape="1">
            <a:blip r:embed="rId3"/>
            <a:srcRect/>
            <a:tile tx="0" ty="0" sx="100000" sy="100000" flip="none" algn="tl"/>
          </a:blip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6655" name="Freeform 110" descr="Пробка">
            <a:extLst>
              <a:ext uri="{FF2B5EF4-FFF2-40B4-BE49-F238E27FC236}">
                <a16:creationId xmlns:a16="http://schemas.microsoft.com/office/drawing/2014/main" id="{99E24E82-0E37-4976-81E6-6ED841B0F3A4}"/>
              </a:ext>
            </a:extLst>
          </p:cNvPr>
          <p:cNvSpPr>
            <a:spLocks/>
          </p:cNvSpPr>
          <p:nvPr/>
        </p:nvSpPr>
        <p:spPr bwMode="auto">
          <a:xfrm rot="20803610" flipH="1">
            <a:off x="7162800" y="5486400"/>
            <a:ext cx="169863" cy="88900"/>
          </a:xfrm>
          <a:custGeom>
            <a:avLst/>
            <a:gdLst>
              <a:gd name="T0" fmla="*/ 38430682 w 155"/>
              <a:gd name="T1" fmla="*/ 30241875 h 112"/>
              <a:gd name="T2" fmla="*/ 115293141 w 155"/>
              <a:gd name="T3" fmla="*/ 0 h 112"/>
              <a:gd name="T4" fmla="*/ 182547930 w 155"/>
              <a:gd name="T5" fmla="*/ 45362813 h 112"/>
              <a:gd name="T6" fmla="*/ 144117249 w 155"/>
              <a:gd name="T7" fmla="*/ 55443438 h 112"/>
              <a:gd name="T8" fmla="*/ 0 w 155"/>
              <a:gd name="T9" fmla="*/ 70564375 h 112"/>
              <a:gd name="T10" fmla="*/ 38430682 w 155"/>
              <a:gd name="T11" fmla="*/ 30241875 h 112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155" h="112">
                <a:moveTo>
                  <a:pt x="32" y="48"/>
                </a:moveTo>
                <a:lnTo>
                  <a:pt x="96" y="0"/>
                </a:lnTo>
                <a:cubicBezTo>
                  <a:pt x="115" y="24"/>
                  <a:pt x="144" y="43"/>
                  <a:pt x="152" y="72"/>
                </a:cubicBezTo>
                <a:cubicBezTo>
                  <a:pt x="155" y="84"/>
                  <a:pt x="120" y="88"/>
                  <a:pt x="120" y="88"/>
                </a:cubicBezTo>
                <a:lnTo>
                  <a:pt x="0" y="112"/>
                </a:lnTo>
                <a:lnTo>
                  <a:pt x="32" y="48"/>
                </a:lnTo>
                <a:close/>
              </a:path>
            </a:pathLst>
          </a:custGeom>
          <a:blipFill dpi="0" rotWithShape="1">
            <a:blip r:embed="rId3"/>
            <a:srcRect/>
            <a:tile tx="0" ty="0" sx="100000" sy="100000" flip="none" algn="tl"/>
          </a:blip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6656" name="Freeform 111" descr="Пробка">
            <a:extLst>
              <a:ext uri="{FF2B5EF4-FFF2-40B4-BE49-F238E27FC236}">
                <a16:creationId xmlns:a16="http://schemas.microsoft.com/office/drawing/2014/main" id="{8BB36A36-9302-443A-81C6-AB3E739A9CC6}"/>
              </a:ext>
            </a:extLst>
          </p:cNvPr>
          <p:cNvSpPr>
            <a:spLocks/>
          </p:cNvSpPr>
          <p:nvPr/>
        </p:nvSpPr>
        <p:spPr bwMode="auto">
          <a:xfrm rot="20803610" flipH="1">
            <a:off x="7620000" y="5562600"/>
            <a:ext cx="169863" cy="88900"/>
          </a:xfrm>
          <a:custGeom>
            <a:avLst/>
            <a:gdLst>
              <a:gd name="T0" fmla="*/ 38430682 w 155"/>
              <a:gd name="T1" fmla="*/ 30241875 h 112"/>
              <a:gd name="T2" fmla="*/ 115293141 w 155"/>
              <a:gd name="T3" fmla="*/ 0 h 112"/>
              <a:gd name="T4" fmla="*/ 182547930 w 155"/>
              <a:gd name="T5" fmla="*/ 45362813 h 112"/>
              <a:gd name="T6" fmla="*/ 144117249 w 155"/>
              <a:gd name="T7" fmla="*/ 55443438 h 112"/>
              <a:gd name="T8" fmla="*/ 0 w 155"/>
              <a:gd name="T9" fmla="*/ 70564375 h 112"/>
              <a:gd name="T10" fmla="*/ 38430682 w 155"/>
              <a:gd name="T11" fmla="*/ 30241875 h 112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155" h="112">
                <a:moveTo>
                  <a:pt x="32" y="48"/>
                </a:moveTo>
                <a:lnTo>
                  <a:pt x="96" y="0"/>
                </a:lnTo>
                <a:cubicBezTo>
                  <a:pt x="115" y="24"/>
                  <a:pt x="144" y="43"/>
                  <a:pt x="152" y="72"/>
                </a:cubicBezTo>
                <a:cubicBezTo>
                  <a:pt x="155" y="84"/>
                  <a:pt x="120" y="88"/>
                  <a:pt x="120" y="88"/>
                </a:cubicBezTo>
                <a:lnTo>
                  <a:pt x="0" y="112"/>
                </a:lnTo>
                <a:lnTo>
                  <a:pt x="32" y="48"/>
                </a:lnTo>
                <a:close/>
              </a:path>
            </a:pathLst>
          </a:custGeom>
          <a:blipFill dpi="0" rotWithShape="1">
            <a:blip r:embed="rId3"/>
            <a:srcRect/>
            <a:tile tx="0" ty="0" sx="100000" sy="100000" flip="none" algn="tl"/>
          </a:blip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6657" name="Freeform 112" descr="Пробка">
            <a:extLst>
              <a:ext uri="{FF2B5EF4-FFF2-40B4-BE49-F238E27FC236}">
                <a16:creationId xmlns:a16="http://schemas.microsoft.com/office/drawing/2014/main" id="{41B8D138-7DF3-459E-8B70-F64639D5DF6D}"/>
              </a:ext>
            </a:extLst>
          </p:cNvPr>
          <p:cNvSpPr>
            <a:spLocks/>
          </p:cNvSpPr>
          <p:nvPr/>
        </p:nvSpPr>
        <p:spPr bwMode="auto">
          <a:xfrm rot="20803610" flipH="1">
            <a:off x="8458200" y="5791200"/>
            <a:ext cx="169863" cy="88900"/>
          </a:xfrm>
          <a:custGeom>
            <a:avLst/>
            <a:gdLst>
              <a:gd name="T0" fmla="*/ 38430682 w 155"/>
              <a:gd name="T1" fmla="*/ 30241875 h 112"/>
              <a:gd name="T2" fmla="*/ 115293141 w 155"/>
              <a:gd name="T3" fmla="*/ 0 h 112"/>
              <a:gd name="T4" fmla="*/ 182547930 w 155"/>
              <a:gd name="T5" fmla="*/ 45362813 h 112"/>
              <a:gd name="T6" fmla="*/ 144117249 w 155"/>
              <a:gd name="T7" fmla="*/ 55443438 h 112"/>
              <a:gd name="T8" fmla="*/ 0 w 155"/>
              <a:gd name="T9" fmla="*/ 70564375 h 112"/>
              <a:gd name="T10" fmla="*/ 38430682 w 155"/>
              <a:gd name="T11" fmla="*/ 30241875 h 112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155" h="112">
                <a:moveTo>
                  <a:pt x="32" y="48"/>
                </a:moveTo>
                <a:lnTo>
                  <a:pt x="96" y="0"/>
                </a:lnTo>
                <a:cubicBezTo>
                  <a:pt x="115" y="24"/>
                  <a:pt x="144" y="43"/>
                  <a:pt x="152" y="72"/>
                </a:cubicBezTo>
                <a:cubicBezTo>
                  <a:pt x="155" y="84"/>
                  <a:pt x="120" y="88"/>
                  <a:pt x="120" y="88"/>
                </a:cubicBezTo>
                <a:lnTo>
                  <a:pt x="0" y="112"/>
                </a:lnTo>
                <a:lnTo>
                  <a:pt x="32" y="48"/>
                </a:lnTo>
                <a:close/>
              </a:path>
            </a:pathLst>
          </a:custGeom>
          <a:blipFill dpi="0" rotWithShape="1">
            <a:blip r:embed="rId3"/>
            <a:srcRect/>
            <a:tile tx="0" ty="0" sx="100000" sy="100000" flip="none" algn="tl"/>
          </a:blip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6658" name="Freeform 113" descr="Пробка">
            <a:extLst>
              <a:ext uri="{FF2B5EF4-FFF2-40B4-BE49-F238E27FC236}">
                <a16:creationId xmlns:a16="http://schemas.microsoft.com/office/drawing/2014/main" id="{783901EE-5ABE-4505-87BB-704A13CD48F7}"/>
              </a:ext>
            </a:extLst>
          </p:cNvPr>
          <p:cNvSpPr>
            <a:spLocks/>
          </p:cNvSpPr>
          <p:nvPr/>
        </p:nvSpPr>
        <p:spPr bwMode="auto">
          <a:xfrm rot="20803610" flipH="1">
            <a:off x="7924800" y="5257800"/>
            <a:ext cx="169863" cy="88900"/>
          </a:xfrm>
          <a:custGeom>
            <a:avLst/>
            <a:gdLst>
              <a:gd name="T0" fmla="*/ 38430682 w 155"/>
              <a:gd name="T1" fmla="*/ 30241875 h 112"/>
              <a:gd name="T2" fmla="*/ 115293141 w 155"/>
              <a:gd name="T3" fmla="*/ 0 h 112"/>
              <a:gd name="T4" fmla="*/ 182547930 w 155"/>
              <a:gd name="T5" fmla="*/ 45362813 h 112"/>
              <a:gd name="T6" fmla="*/ 144117249 w 155"/>
              <a:gd name="T7" fmla="*/ 55443438 h 112"/>
              <a:gd name="T8" fmla="*/ 0 w 155"/>
              <a:gd name="T9" fmla="*/ 70564375 h 112"/>
              <a:gd name="T10" fmla="*/ 38430682 w 155"/>
              <a:gd name="T11" fmla="*/ 30241875 h 112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155" h="112">
                <a:moveTo>
                  <a:pt x="32" y="48"/>
                </a:moveTo>
                <a:lnTo>
                  <a:pt x="96" y="0"/>
                </a:lnTo>
                <a:cubicBezTo>
                  <a:pt x="115" y="24"/>
                  <a:pt x="144" y="43"/>
                  <a:pt x="152" y="72"/>
                </a:cubicBezTo>
                <a:cubicBezTo>
                  <a:pt x="155" y="84"/>
                  <a:pt x="120" y="88"/>
                  <a:pt x="120" y="88"/>
                </a:cubicBezTo>
                <a:lnTo>
                  <a:pt x="0" y="112"/>
                </a:lnTo>
                <a:lnTo>
                  <a:pt x="32" y="48"/>
                </a:lnTo>
                <a:close/>
              </a:path>
            </a:pathLst>
          </a:custGeom>
          <a:blipFill dpi="0" rotWithShape="1">
            <a:blip r:embed="rId3"/>
            <a:srcRect/>
            <a:tile tx="0" ty="0" sx="100000" sy="100000" flip="none" algn="tl"/>
          </a:blip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6659" name="Freeform 114" descr="Пробка">
            <a:extLst>
              <a:ext uri="{FF2B5EF4-FFF2-40B4-BE49-F238E27FC236}">
                <a16:creationId xmlns:a16="http://schemas.microsoft.com/office/drawing/2014/main" id="{891F29BD-921F-448D-A13F-930B453CB5D5}"/>
              </a:ext>
            </a:extLst>
          </p:cNvPr>
          <p:cNvSpPr>
            <a:spLocks/>
          </p:cNvSpPr>
          <p:nvPr/>
        </p:nvSpPr>
        <p:spPr bwMode="auto">
          <a:xfrm rot="20803610" flipH="1">
            <a:off x="7772400" y="5867400"/>
            <a:ext cx="169863" cy="88900"/>
          </a:xfrm>
          <a:custGeom>
            <a:avLst/>
            <a:gdLst>
              <a:gd name="T0" fmla="*/ 38430682 w 155"/>
              <a:gd name="T1" fmla="*/ 30241875 h 112"/>
              <a:gd name="T2" fmla="*/ 115293141 w 155"/>
              <a:gd name="T3" fmla="*/ 0 h 112"/>
              <a:gd name="T4" fmla="*/ 182547930 w 155"/>
              <a:gd name="T5" fmla="*/ 45362813 h 112"/>
              <a:gd name="T6" fmla="*/ 144117249 w 155"/>
              <a:gd name="T7" fmla="*/ 55443438 h 112"/>
              <a:gd name="T8" fmla="*/ 0 w 155"/>
              <a:gd name="T9" fmla="*/ 70564375 h 112"/>
              <a:gd name="T10" fmla="*/ 38430682 w 155"/>
              <a:gd name="T11" fmla="*/ 30241875 h 112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155" h="112">
                <a:moveTo>
                  <a:pt x="32" y="48"/>
                </a:moveTo>
                <a:lnTo>
                  <a:pt x="96" y="0"/>
                </a:lnTo>
                <a:cubicBezTo>
                  <a:pt x="115" y="24"/>
                  <a:pt x="144" y="43"/>
                  <a:pt x="152" y="72"/>
                </a:cubicBezTo>
                <a:cubicBezTo>
                  <a:pt x="155" y="84"/>
                  <a:pt x="120" y="88"/>
                  <a:pt x="120" y="88"/>
                </a:cubicBezTo>
                <a:lnTo>
                  <a:pt x="0" y="112"/>
                </a:lnTo>
                <a:lnTo>
                  <a:pt x="32" y="48"/>
                </a:lnTo>
                <a:close/>
              </a:path>
            </a:pathLst>
          </a:custGeom>
          <a:blipFill dpi="0" rotWithShape="1">
            <a:blip r:embed="rId3"/>
            <a:srcRect/>
            <a:tile tx="0" ty="0" sx="100000" sy="100000" flip="none" algn="tl"/>
          </a:blip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6660" name="Freeform 115" descr="Пробка">
            <a:extLst>
              <a:ext uri="{FF2B5EF4-FFF2-40B4-BE49-F238E27FC236}">
                <a16:creationId xmlns:a16="http://schemas.microsoft.com/office/drawing/2014/main" id="{A5F2C30F-668F-4FCA-9B8A-5F15108560CF}"/>
              </a:ext>
            </a:extLst>
          </p:cNvPr>
          <p:cNvSpPr>
            <a:spLocks/>
          </p:cNvSpPr>
          <p:nvPr/>
        </p:nvSpPr>
        <p:spPr bwMode="auto">
          <a:xfrm rot="20803610" flipH="1">
            <a:off x="8305800" y="5410200"/>
            <a:ext cx="169863" cy="88900"/>
          </a:xfrm>
          <a:custGeom>
            <a:avLst/>
            <a:gdLst>
              <a:gd name="T0" fmla="*/ 38430682 w 155"/>
              <a:gd name="T1" fmla="*/ 30241875 h 112"/>
              <a:gd name="T2" fmla="*/ 115293141 w 155"/>
              <a:gd name="T3" fmla="*/ 0 h 112"/>
              <a:gd name="T4" fmla="*/ 182547930 w 155"/>
              <a:gd name="T5" fmla="*/ 45362813 h 112"/>
              <a:gd name="T6" fmla="*/ 144117249 w 155"/>
              <a:gd name="T7" fmla="*/ 55443438 h 112"/>
              <a:gd name="T8" fmla="*/ 0 w 155"/>
              <a:gd name="T9" fmla="*/ 70564375 h 112"/>
              <a:gd name="T10" fmla="*/ 38430682 w 155"/>
              <a:gd name="T11" fmla="*/ 30241875 h 112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155" h="112">
                <a:moveTo>
                  <a:pt x="32" y="48"/>
                </a:moveTo>
                <a:lnTo>
                  <a:pt x="96" y="0"/>
                </a:lnTo>
                <a:cubicBezTo>
                  <a:pt x="115" y="24"/>
                  <a:pt x="144" y="43"/>
                  <a:pt x="152" y="72"/>
                </a:cubicBezTo>
                <a:cubicBezTo>
                  <a:pt x="155" y="84"/>
                  <a:pt x="120" y="88"/>
                  <a:pt x="120" y="88"/>
                </a:cubicBezTo>
                <a:lnTo>
                  <a:pt x="0" y="112"/>
                </a:lnTo>
                <a:lnTo>
                  <a:pt x="32" y="48"/>
                </a:lnTo>
                <a:close/>
              </a:path>
            </a:pathLst>
          </a:custGeom>
          <a:blipFill dpi="0" rotWithShape="1">
            <a:blip r:embed="rId3"/>
            <a:srcRect/>
            <a:tile tx="0" ty="0" sx="100000" sy="100000" flip="none" algn="tl"/>
          </a:blip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6661" name="Freeform 116" descr="Пробка">
            <a:extLst>
              <a:ext uri="{FF2B5EF4-FFF2-40B4-BE49-F238E27FC236}">
                <a16:creationId xmlns:a16="http://schemas.microsoft.com/office/drawing/2014/main" id="{BAD15C78-E6A0-48C4-8F56-4A80BC6ECBEB}"/>
              </a:ext>
            </a:extLst>
          </p:cNvPr>
          <p:cNvSpPr>
            <a:spLocks/>
          </p:cNvSpPr>
          <p:nvPr/>
        </p:nvSpPr>
        <p:spPr bwMode="auto">
          <a:xfrm rot="20803610" flipH="1">
            <a:off x="3124200" y="5562600"/>
            <a:ext cx="169863" cy="88900"/>
          </a:xfrm>
          <a:custGeom>
            <a:avLst/>
            <a:gdLst>
              <a:gd name="T0" fmla="*/ 38430682 w 155"/>
              <a:gd name="T1" fmla="*/ 30241875 h 112"/>
              <a:gd name="T2" fmla="*/ 115293141 w 155"/>
              <a:gd name="T3" fmla="*/ 0 h 112"/>
              <a:gd name="T4" fmla="*/ 182547930 w 155"/>
              <a:gd name="T5" fmla="*/ 45362813 h 112"/>
              <a:gd name="T6" fmla="*/ 144117249 w 155"/>
              <a:gd name="T7" fmla="*/ 55443438 h 112"/>
              <a:gd name="T8" fmla="*/ 0 w 155"/>
              <a:gd name="T9" fmla="*/ 70564375 h 112"/>
              <a:gd name="T10" fmla="*/ 38430682 w 155"/>
              <a:gd name="T11" fmla="*/ 30241875 h 112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155" h="112">
                <a:moveTo>
                  <a:pt x="32" y="48"/>
                </a:moveTo>
                <a:lnTo>
                  <a:pt x="96" y="0"/>
                </a:lnTo>
                <a:cubicBezTo>
                  <a:pt x="115" y="24"/>
                  <a:pt x="144" y="43"/>
                  <a:pt x="152" y="72"/>
                </a:cubicBezTo>
                <a:cubicBezTo>
                  <a:pt x="155" y="84"/>
                  <a:pt x="120" y="88"/>
                  <a:pt x="120" y="88"/>
                </a:cubicBezTo>
                <a:lnTo>
                  <a:pt x="0" y="112"/>
                </a:lnTo>
                <a:lnTo>
                  <a:pt x="32" y="48"/>
                </a:lnTo>
                <a:close/>
              </a:path>
            </a:pathLst>
          </a:custGeom>
          <a:blipFill dpi="0" rotWithShape="1">
            <a:blip r:embed="rId3"/>
            <a:srcRect/>
            <a:tile tx="0" ty="0" sx="100000" sy="100000" flip="none" algn="tl"/>
          </a:blip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6662" name="Freeform 117" descr="Пробка">
            <a:extLst>
              <a:ext uri="{FF2B5EF4-FFF2-40B4-BE49-F238E27FC236}">
                <a16:creationId xmlns:a16="http://schemas.microsoft.com/office/drawing/2014/main" id="{A9E60302-2932-4609-A1CE-AE4CF9746E87}"/>
              </a:ext>
            </a:extLst>
          </p:cNvPr>
          <p:cNvSpPr>
            <a:spLocks/>
          </p:cNvSpPr>
          <p:nvPr/>
        </p:nvSpPr>
        <p:spPr bwMode="auto">
          <a:xfrm rot="20803610" flipH="1">
            <a:off x="304800" y="6400800"/>
            <a:ext cx="169863" cy="88900"/>
          </a:xfrm>
          <a:custGeom>
            <a:avLst/>
            <a:gdLst>
              <a:gd name="T0" fmla="*/ 38430682 w 155"/>
              <a:gd name="T1" fmla="*/ 30241875 h 112"/>
              <a:gd name="T2" fmla="*/ 115293141 w 155"/>
              <a:gd name="T3" fmla="*/ 0 h 112"/>
              <a:gd name="T4" fmla="*/ 182547930 w 155"/>
              <a:gd name="T5" fmla="*/ 45362813 h 112"/>
              <a:gd name="T6" fmla="*/ 144117249 w 155"/>
              <a:gd name="T7" fmla="*/ 55443438 h 112"/>
              <a:gd name="T8" fmla="*/ 0 w 155"/>
              <a:gd name="T9" fmla="*/ 70564375 h 112"/>
              <a:gd name="T10" fmla="*/ 38430682 w 155"/>
              <a:gd name="T11" fmla="*/ 30241875 h 112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155" h="112">
                <a:moveTo>
                  <a:pt x="32" y="48"/>
                </a:moveTo>
                <a:lnTo>
                  <a:pt x="96" y="0"/>
                </a:lnTo>
                <a:cubicBezTo>
                  <a:pt x="115" y="24"/>
                  <a:pt x="144" y="43"/>
                  <a:pt x="152" y="72"/>
                </a:cubicBezTo>
                <a:cubicBezTo>
                  <a:pt x="155" y="84"/>
                  <a:pt x="120" y="88"/>
                  <a:pt x="120" y="88"/>
                </a:cubicBezTo>
                <a:lnTo>
                  <a:pt x="0" y="112"/>
                </a:lnTo>
                <a:lnTo>
                  <a:pt x="32" y="48"/>
                </a:lnTo>
                <a:close/>
              </a:path>
            </a:pathLst>
          </a:custGeom>
          <a:blipFill dpi="0" rotWithShape="1">
            <a:blip r:embed="rId3"/>
            <a:srcRect/>
            <a:tile tx="0" ty="0" sx="100000" sy="100000" flip="none" algn="tl"/>
          </a:blip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6199" name="Text Box 119">
            <a:extLst>
              <a:ext uri="{FF2B5EF4-FFF2-40B4-BE49-F238E27FC236}">
                <a16:creationId xmlns:a16="http://schemas.microsoft.com/office/drawing/2014/main" id="{3F55AFDE-0CD2-4C0B-88E5-A1EAC8E1D78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7163" y="3344863"/>
            <a:ext cx="8886825" cy="954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prstDash val="sysDot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ru-RU" altLang="ru-RU" sz="2800" b="1" dirty="0">
                <a:solidFill>
                  <a:srgbClr val="FF0000"/>
                </a:solidFill>
              </a:rPr>
              <a:t>         Посадили 200 семян. Из них взошло 188</a:t>
            </a:r>
            <a:r>
              <a:rPr lang="en-US" altLang="ru-RU" sz="28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> </a:t>
            </a:r>
            <a:r>
              <a:rPr lang="ru-RU" altLang="ru-RU" sz="2800" b="1" dirty="0">
                <a:solidFill>
                  <a:srgbClr val="FF0000"/>
                </a:solidFill>
              </a:rPr>
              <a:t>семян. Каков процент всхожести семян? </a:t>
            </a:r>
          </a:p>
        </p:txBody>
      </p:sp>
      <p:sp>
        <p:nvSpPr>
          <p:cNvPr id="119" name="TextBox 118">
            <a:extLst>
              <a:ext uri="{FF2B5EF4-FFF2-40B4-BE49-F238E27FC236}">
                <a16:creationId xmlns:a16="http://schemas.microsoft.com/office/drawing/2014/main" id="{C865EAAA-E95A-44E4-AC8B-001EC135407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4188" y="436563"/>
            <a:ext cx="2308225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3600" b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200  -                      188  -</a:t>
            </a:r>
          </a:p>
        </p:txBody>
      </p:sp>
      <p:sp>
        <p:nvSpPr>
          <p:cNvPr id="121" name="TextBox 120">
            <a:extLst>
              <a:ext uri="{FF2B5EF4-FFF2-40B4-BE49-F238E27FC236}">
                <a16:creationId xmlns:a16="http://schemas.microsoft.com/office/drawing/2014/main" id="{1ED9DF15-C75B-4A82-8691-4C7286471E0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63738" y="490538"/>
            <a:ext cx="1901825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3600" b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100%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3600" b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х%</a:t>
            </a:r>
          </a:p>
        </p:txBody>
      </p:sp>
      <p:sp>
        <p:nvSpPr>
          <p:cNvPr id="122" name="Стрелка вверх 18">
            <a:extLst>
              <a:ext uri="{FF2B5EF4-FFF2-40B4-BE49-F238E27FC236}">
                <a16:creationId xmlns:a16="http://schemas.microsoft.com/office/drawing/2014/main" id="{941C54D9-87A4-4570-8A3E-D69DAB0EE4A2}"/>
              </a:ext>
            </a:extLst>
          </p:cNvPr>
          <p:cNvSpPr/>
          <p:nvPr/>
        </p:nvSpPr>
        <p:spPr>
          <a:xfrm rot="10800000" flipH="1">
            <a:off x="249238" y="508000"/>
            <a:ext cx="279400" cy="1025525"/>
          </a:xfrm>
          <a:prstGeom prst="up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945" tIns="41473" rIns="82945" bIns="41473" anchor="ctr"/>
          <a:lstStyle/>
          <a:p>
            <a:pPr algn="ctr" eaLnBrk="1" hangingPunct="1">
              <a:lnSpc>
                <a:spcPct val="93000"/>
              </a:lnSpc>
              <a:buClr>
                <a:srgbClr val="000000"/>
              </a:buClr>
              <a:buSzPct val="45000"/>
              <a:buFont typeface="Wingdings" charset="2"/>
              <a:buNone/>
              <a:defRPr/>
            </a:pPr>
            <a:endParaRPr lang="ru-RU"/>
          </a:p>
        </p:txBody>
      </p:sp>
      <p:sp>
        <p:nvSpPr>
          <p:cNvPr id="123" name="Стрелка вверх 18">
            <a:extLst>
              <a:ext uri="{FF2B5EF4-FFF2-40B4-BE49-F238E27FC236}">
                <a16:creationId xmlns:a16="http://schemas.microsoft.com/office/drawing/2014/main" id="{113034EE-D4C6-432C-AAAA-6BC745A77B5E}"/>
              </a:ext>
            </a:extLst>
          </p:cNvPr>
          <p:cNvSpPr/>
          <p:nvPr/>
        </p:nvSpPr>
        <p:spPr>
          <a:xfrm rot="10800000" flipH="1">
            <a:off x="3189288" y="577850"/>
            <a:ext cx="279400" cy="1025525"/>
          </a:xfrm>
          <a:prstGeom prst="up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945" tIns="41473" rIns="82945" bIns="41473" anchor="ctr"/>
          <a:lstStyle/>
          <a:p>
            <a:pPr algn="ctr" eaLnBrk="1" hangingPunct="1">
              <a:lnSpc>
                <a:spcPct val="93000"/>
              </a:lnSpc>
              <a:buClr>
                <a:srgbClr val="000000"/>
              </a:buClr>
              <a:buSzPct val="45000"/>
              <a:buFont typeface="Wingdings" charset="2"/>
              <a:buNone/>
              <a:defRPr/>
            </a:pPr>
            <a:endParaRPr lang="ru-RU"/>
          </a:p>
        </p:txBody>
      </p:sp>
      <p:sp>
        <p:nvSpPr>
          <p:cNvPr id="124" name="TextBox 123">
            <a:extLst>
              <a:ext uri="{FF2B5EF4-FFF2-40B4-BE49-F238E27FC236}">
                <a16:creationId xmlns:a16="http://schemas.microsoft.com/office/drawing/2014/main" id="{A24F2F94-0CDC-4FB4-BE17-61617C1F257D}"/>
              </a:ext>
            </a:extLst>
          </p:cNvPr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3926856" y="268610"/>
            <a:ext cx="2397744" cy="925190"/>
          </a:xfrm>
          <a:prstGeom prst="rect">
            <a:avLst/>
          </a:prstGeom>
          <a:blipFill>
            <a:blip r:embed="rId4"/>
            <a:stretch>
              <a:fillRect/>
            </a:stretch>
          </a:blipFill>
        </p:spPr>
        <p:txBody>
          <a:bodyPr/>
          <a:lstStyle/>
          <a:p>
            <a:pPr>
              <a:defRPr/>
            </a:pPr>
            <a:r>
              <a:rPr lang="ru-RU">
                <a:noFill/>
              </a:rPr>
              <a:t> </a:t>
            </a:r>
          </a:p>
        </p:txBody>
      </p:sp>
      <p:sp>
        <p:nvSpPr>
          <p:cNvPr id="125" name="TextBox 124">
            <a:extLst>
              <a:ext uri="{FF2B5EF4-FFF2-40B4-BE49-F238E27FC236}">
                <a16:creationId xmlns:a16="http://schemas.microsoft.com/office/drawing/2014/main" id="{F951CF1C-656E-456F-833B-7EC2A83FEBE8}"/>
              </a:ext>
            </a:extLst>
          </p:cNvPr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4095839" y="1429527"/>
            <a:ext cx="2341383" cy="718658"/>
          </a:xfrm>
          <a:prstGeom prst="rect">
            <a:avLst/>
          </a:prstGeom>
          <a:blipFill>
            <a:blip r:embed="rId5"/>
            <a:stretch>
              <a:fillRect l="-10677" t="-3419" b="-17094"/>
            </a:stretch>
          </a:blipFill>
        </p:spPr>
        <p:txBody>
          <a:bodyPr/>
          <a:lstStyle/>
          <a:p>
            <a:pPr>
              <a:defRPr/>
            </a:pPr>
            <a:r>
              <a:rPr lang="ru-RU">
                <a:noFill/>
              </a:rPr>
              <a:t> </a:t>
            </a:r>
          </a:p>
        </p:txBody>
      </p:sp>
      <p:sp>
        <p:nvSpPr>
          <p:cNvPr id="126" name="TextBox 125">
            <a:extLst>
              <a:ext uri="{FF2B5EF4-FFF2-40B4-BE49-F238E27FC236}">
                <a16:creationId xmlns:a16="http://schemas.microsoft.com/office/drawing/2014/main" id="{33225508-4B78-409F-BDE2-E169D064ED7E}"/>
              </a:ext>
            </a:extLst>
          </p:cNvPr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4073038" y="2347996"/>
            <a:ext cx="2397744" cy="492443"/>
          </a:xfrm>
          <a:prstGeom prst="rect">
            <a:avLst/>
          </a:prstGeom>
          <a:blipFill>
            <a:blip r:embed="rId6"/>
            <a:stretch>
              <a:fillRect l="-10178" t="-24691" b="-49383"/>
            </a:stretch>
          </a:blipFill>
        </p:spPr>
        <p:txBody>
          <a:bodyPr/>
          <a:lstStyle/>
          <a:p>
            <a:pPr>
              <a:defRPr/>
            </a:pPr>
            <a:r>
              <a:rPr lang="ru-RU">
                <a:noFill/>
              </a:rPr>
              <a:t> </a:t>
            </a:r>
          </a:p>
        </p:txBody>
      </p:sp>
      <p:sp>
        <p:nvSpPr>
          <p:cNvPr id="127" name="TextBox 126">
            <a:extLst>
              <a:ext uri="{FF2B5EF4-FFF2-40B4-BE49-F238E27FC236}">
                <a16:creationId xmlns:a16="http://schemas.microsoft.com/office/drawing/2014/main" id="{210620A7-591A-4BCB-A740-50435B4AF66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6289675"/>
            <a:ext cx="2373313" cy="49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b="1">
                <a:solidFill>
                  <a:srgbClr val="002060"/>
                </a:solidFill>
              </a:rPr>
              <a:t>Ответ: 94%.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0"/>
                                        <p:tgtEl>
                                          <p:spTgt spid="46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0"/>
                                        <p:tgtEl>
                                          <p:spTgt spid="46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9" grpId="0" autoUpdateAnimBg="0"/>
      <p:bldP spid="121" grpId="0" autoUpdateAnimBg="0"/>
      <p:bldP spid="122" grpId="0" animBg="1" autoUpdateAnimBg="0"/>
      <p:bldP spid="123" grpId="0" animBg="1" autoUpdateAnimBg="0"/>
      <p:bldP spid="12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>
            <a:extLst>
              <a:ext uri="{FF2B5EF4-FFF2-40B4-BE49-F238E27FC236}">
                <a16:creationId xmlns:a16="http://schemas.microsoft.com/office/drawing/2014/main" id="{A61D8967-5155-4B07-8054-7E68479E9C83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63500" y="1803400"/>
            <a:ext cx="8229600" cy="4525963"/>
          </a:xfrm>
        </p:spPr>
        <p:txBody>
          <a:bodyPr/>
          <a:lstStyle/>
          <a:p>
            <a:r>
              <a:rPr lang="ru-RU" altLang="ru-RU" i="1">
                <a:latin typeface="Times New Roman" panose="02020603050405020304" pitchFamily="18" charset="0"/>
                <a:cs typeface="Times New Roman" panose="02020603050405020304" pitchFamily="18" charset="0"/>
              </a:rPr>
              <a:t>I проба: </a:t>
            </a:r>
            <a:endParaRPr lang="ru-RU" altLang="ru-RU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altLang="ru-RU">
                <a:latin typeface="Times New Roman" panose="02020603050405020304" pitchFamily="18" charset="0"/>
                <a:cs typeface="Times New Roman" panose="02020603050405020304" pitchFamily="18" charset="0"/>
              </a:rPr>
              <a:t>1) 0,8 + 0,3 = 1,1 (г) – поврежденных семян;</a:t>
            </a:r>
          </a:p>
          <a:p>
            <a:r>
              <a:rPr lang="ru-RU" altLang="ru-RU">
                <a:latin typeface="Times New Roman" panose="02020603050405020304" pitchFamily="18" charset="0"/>
                <a:cs typeface="Times New Roman" panose="02020603050405020304" pitchFamily="18" charset="0"/>
              </a:rPr>
              <a:t>2) 50 – 1,1 = 48,9 (г) – неповрежденных семян;</a:t>
            </a:r>
          </a:p>
          <a:p>
            <a:endParaRPr lang="ru-RU" altLang="ru-RU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E33B9648-D01A-4D43-962D-8C9456DE981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25" y="4067175"/>
            <a:ext cx="3384550" cy="1512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676" name="Rectangle 1">
            <a:extLst>
              <a:ext uri="{FF2B5EF4-FFF2-40B4-BE49-F238E27FC236}">
                <a16:creationId xmlns:a16="http://schemas.microsoft.com/office/drawing/2014/main" id="{088A6487-7AE1-4EF5-9573-7F8AA3FC431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914900" y="5857875"/>
            <a:ext cx="403225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indent="2286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ru-RU" altLang="ru-RU" sz="2000" b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чистота посевного материала в первой пробе.</a:t>
            </a:r>
            <a:endParaRPr lang="ru-RU" altLang="ru-RU" sz="2000" b="1"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28677" name="Picture 2">
            <a:extLst>
              <a:ext uri="{FF2B5EF4-FFF2-40B4-BE49-F238E27FC236}">
                <a16:creationId xmlns:a16="http://schemas.microsoft.com/office/drawing/2014/main" id="{74B1EF0D-AC27-4EB4-B1BB-19604B40479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565775"/>
            <a:ext cx="1981200" cy="1292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678" name="Рисунок 6">
            <a:extLst>
              <a:ext uri="{FF2B5EF4-FFF2-40B4-BE49-F238E27FC236}">
                <a16:creationId xmlns:a16="http://schemas.microsoft.com/office/drawing/2014/main" id="{118C9660-BDC5-45D8-BFD3-78B4A0880EB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57150"/>
            <a:ext cx="9131300" cy="1866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AF69CEAF-1F84-4537-BA4E-030823493F68}"/>
              </a:ext>
            </a:extLst>
          </p:cNvPr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3391524" y="4355559"/>
            <a:ext cx="2831233" cy="987322"/>
          </a:xfrm>
          <a:prstGeom prst="rect">
            <a:avLst/>
          </a:prstGeom>
          <a:blipFill>
            <a:blip r:embed="rId5"/>
            <a:stretch>
              <a:fillRect/>
            </a:stretch>
          </a:blipFill>
        </p:spPr>
        <p:txBody>
          <a:bodyPr/>
          <a:lstStyle/>
          <a:p>
            <a:pPr>
              <a:defRPr/>
            </a:pPr>
            <a:r>
              <a:rPr lang="ru-RU">
                <a:noFill/>
              </a:rPr>
              <a:t> 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14B0CD0-B356-4A7B-B106-98B264946A71}"/>
              </a:ext>
            </a:extLst>
          </p:cNvPr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6444208" y="4329743"/>
            <a:ext cx="2341383" cy="718658"/>
          </a:xfrm>
          <a:prstGeom prst="rect">
            <a:avLst/>
          </a:prstGeom>
          <a:blipFill>
            <a:blip r:embed="rId6"/>
            <a:stretch>
              <a:fillRect l="-10417" t="-2542" b="-16949"/>
            </a:stretch>
          </a:blipFill>
        </p:spPr>
        <p:txBody>
          <a:bodyPr/>
          <a:lstStyle/>
          <a:p>
            <a:pPr>
              <a:defRPr/>
            </a:pPr>
            <a:r>
              <a:rPr lang="ru-RU">
                <a:noFill/>
              </a:rPr>
              <a:t> 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FBE3485-37B5-4480-9369-AB65C46CD78D}"/>
              </a:ext>
            </a:extLst>
          </p:cNvPr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6930403" y="5291671"/>
            <a:ext cx="2397744" cy="492443"/>
          </a:xfrm>
          <a:prstGeom prst="rect">
            <a:avLst/>
          </a:prstGeom>
          <a:blipFill>
            <a:blip r:embed="rId7"/>
            <a:stretch>
              <a:fillRect l="-10433" t="-24691" b="-49383"/>
            </a:stretch>
          </a:blipFill>
        </p:spPr>
        <p:txBody>
          <a:bodyPr/>
          <a:lstStyle/>
          <a:p>
            <a:pPr>
              <a:defRPr/>
            </a:pPr>
            <a:r>
              <a:rPr lang="ru-RU">
                <a:noFill/>
              </a:rPr>
              <a:t> 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>
            <a:extLst>
              <a:ext uri="{FF2B5EF4-FFF2-40B4-BE49-F238E27FC236}">
                <a16:creationId xmlns:a16="http://schemas.microsoft.com/office/drawing/2014/main" id="{781CD55D-B1D9-41A8-8D73-816FA1E0410B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0" y="0"/>
            <a:ext cx="8229600" cy="4525963"/>
          </a:xfrm>
        </p:spPr>
        <p:txBody>
          <a:bodyPr/>
          <a:lstStyle/>
          <a:p>
            <a:r>
              <a:rPr lang="ru-RU" altLang="ru-RU" i="1">
                <a:latin typeface="Times New Roman" panose="02020603050405020304" pitchFamily="18" charset="0"/>
                <a:cs typeface="Times New Roman" panose="02020603050405020304" pitchFamily="18" charset="0"/>
              </a:rPr>
              <a:t>II проба: </a:t>
            </a:r>
            <a:endParaRPr lang="ru-RU" altLang="ru-RU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altLang="ru-RU">
                <a:latin typeface="Times New Roman" panose="02020603050405020304" pitchFamily="18" charset="0"/>
                <a:cs typeface="Times New Roman" panose="02020603050405020304" pitchFamily="18" charset="0"/>
              </a:rPr>
              <a:t>1) 1,1 + 0,4 = 1,5 (г) – поврежденных семян;</a:t>
            </a:r>
          </a:p>
          <a:p>
            <a:r>
              <a:rPr lang="ru-RU" altLang="ru-RU">
                <a:latin typeface="Times New Roman" panose="02020603050405020304" pitchFamily="18" charset="0"/>
                <a:cs typeface="Times New Roman" panose="02020603050405020304" pitchFamily="18" charset="0"/>
              </a:rPr>
              <a:t>2) 50 – 1,5 = 48,5 (г) – неповрежденных семян;</a:t>
            </a:r>
          </a:p>
          <a:p>
            <a:endParaRPr lang="ru-RU" altLang="ru-RU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0F06BA52-44CD-440E-BA01-2872A485158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384425"/>
            <a:ext cx="4270375" cy="1439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700" name="Rectangle 1">
            <a:extLst>
              <a:ext uri="{FF2B5EF4-FFF2-40B4-BE49-F238E27FC236}">
                <a16:creationId xmlns:a16="http://schemas.microsoft.com/office/drawing/2014/main" id="{00691E25-F8D5-459E-8FC9-03D1B49E505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24075" y="6102350"/>
            <a:ext cx="3529013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indent="2286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ru-RU" altLang="ru-RU" sz="2000" b="1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– чистота посевного материала во второй пробе;</a:t>
            </a:r>
            <a:endParaRPr lang="ru-RU" altLang="ru-RU" sz="2000" b="1"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9698" name="Rectangle 2">
            <a:extLst>
              <a:ext uri="{FF2B5EF4-FFF2-40B4-BE49-F238E27FC236}">
                <a16:creationId xmlns:a16="http://schemas.microsoft.com/office/drawing/2014/main" id="{48011978-048E-428B-A454-093F05A39095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1000" y="3451225"/>
            <a:ext cx="8820150" cy="157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indent="2286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ru-RU" altLang="ru-RU" b="1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(97,8 + 97) : 2 = 97,4 % </a:t>
            </a:r>
          </a:p>
          <a:p>
            <a:pPr algn="r" eaLnBrk="1" hangingPunct="1">
              <a:spcBef>
                <a:spcPct val="0"/>
              </a:spcBef>
              <a:buFontTx/>
              <a:buNone/>
            </a:pPr>
            <a:r>
              <a:rPr lang="ru-RU" altLang="ru-RU" b="1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– чистота посевного материала.</a:t>
            </a:r>
            <a:endParaRPr lang="ru-RU" altLang="ru-RU" b="1">
              <a:solidFill>
                <a:srgbClr val="FF0000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r">
              <a:spcBef>
                <a:spcPct val="0"/>
              </a:spcBef>
              <a:buFontTx/>
              <a:buNone/>
            </a:pPr>
            <a:r>
              <a:rPr lang="ru-RU" altLang="ru-RU" b="1" i="1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Ответ: </a:t>
            </a:r>
            <a:r>
              <a:rPr lang="ru-RU" altLang="ru-RU" b="1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97,4 %.</a:t>
            </a:r>
            <a:endParaRPr lang="ru-RU" altLang="ru-RU" b="1">
              <a:solidFill>
                <a:srgbClr val="FF0000"/>
              </a:solidFill>
            </a:endParaRPr>
          </a:p>
        </p:txBody>
      </p:sp>
      <p:pic>
        <p:nvPicPr>
          <p:cNvPr id="29702" name="Picture 2">
            <a:extLst>
              <a:ext uri="{FF2B5EF4-FFF2-40B4-BE49-F238E27FC236}">
                <a16:creationId xmlns:a16="http://schemas.microsoft.com/office/drawing/2014/main" id="{43FEA2EE-EBFB-4890-990B-BA3BB7171DE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3675" y="1127125"/>
            <a:ext cx="1447800" cy="1149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86C57761-7077-44F3-91F0-C21A7B95A2BD}"/>
              </a:ext>
            </a:extLst>
          </p:cNvPr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0" y="4033405"/>
            <a:ext cx="2831233" cy="987322"/>
          </a:xfrm>
          <a:prstGeom prst="rect">
            <a:avLst/>
          </a:prstGeom>
          <a:blipFill>
            <a:blip r:embed="rId4"/>
            <a:stretch>
              <a:fillRect/>
            </a:stretch>
          </a:blipFill>
        </p:spPr>
        <p:txBody>
          <a:bodyPr/>
          <a:lstStyle/>
          <a:p>
            <a:pPr>
              <a:defRPr/>
            </a:pPr>
            <a:r>
              <a:rPr lang="ru-RU">
                <a:noFill/>
              </a:rPr>
              <a:t> 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649D658-2899-4784-86B4-D8E5AEFE94EC}"/>
              </a:ext>
            </a:extLst>
          </p:cNvPr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244924" y="5334000"/>
            <a:ext cx="2341383" cy="718658"/>
          </a:xfrm>
          <a:prstGeom prst="rect">
            <a:avLst/>
          </a:prstGeom>
          <a:blipFill>
            <a:blip r:embed="rId5"/>
            <a:stretch>
              <a:fillRect l="-10417" t="-1695" b="-16949"/>
            </a:stretch>
          </a:blipFill>
        </p:spPr>
        <p:txBody>
          <a:bodyPr/>
          <a:lstStyle/>
          <a:p>
            <a:pPr>
              <a:defRPr/>
            </a:pPr>
            <a:r>
              <a:rPr lang="ru-RU">
                <a:noFill/>
              </a:rPr>
              <a:t> 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A9B86BA-C134-4578-9979-47AF9366EF46}"/>
              </a:ext>
            </a:extLst>
          </p:cNvPr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244924" y="6209928"/>
            <a:ext cx="2397744" cy="492443"/>
          </a:xfrm>
          <a:prstGeom prst="rect">
            <a:avLst/>
          </a:prstGeom>
          <a:blipFill>
            <a:blip r:embed="rId6"/>
            <a:stretch>
              <a:fillRect l="-10152" t="-26250" b="-50000"/>
            </a:stretch>
          </a:blipFill>
        </p:spPr>
        <p:txBody>
          <a:bodyPr/>
          <a:lstStyle/>
          <a:p>
            <a:pPr>
              <a:defRPr/>
            </a:pPr>
            <a:r>
              <a:rPr lang="ru-RU">
                <a:noFill/>
              </a:rPr>
              <a:t> 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69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Рисунок 1">
            <a:extLst>
              <a:ext uri="{FF2B5EF4-FFF2-40B4-BE49-F238E27FC236}">
                <a16:creationId xmlns:a16="http://schemas.microsoft.com/office/drawing/2014/main" id="{D39971BD-CCE0-436C-9605-97D122D2D6B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2400"/>
            <a:ext cx="9144000" cy="5608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Овал 2">
            <a:extLst>
              <a:ext uri="{FF2B5EF4-FFF2-40B4-BE49-F238E27FC236}">
                <a16:creationId xmlns:a16="http://schemas.microsoft.com/office/drawing/2014/main" id="{B37B9C6C-6711-44D2-985A-2CF9093F70F0}"/>
              </a:ext>
            </a:extLst>
          </p:cNvPr>
          <p:cNvSpPr/>
          <p:nvPr/>
        </p:nvSpPr>
        <p:spPr>
          <a:xfrm>
            <a:off x="685800" y="830263"/>
            <a:ext cx="533400" cy="533400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4" name="Овал 3">
            <a:extLst>
              <a:ext uri="{FF2B5EF4-FFF2-40B4-BE49-F238E27FC236}">
                <a16:creationId xmlns:a16="http://schemas.microsoft.com/office/drawing/2014/main" id="{A48C4536-118C-4782-97ED-41BA0CDF1D33}"/>
              </a:ext>
            </a:extLst>
          </p:cNvPr>
          <p:cNvSpPr/>
          <p:nvPr/>
        </p:nvSpPr>
        <p:spPr>
          <a:xfrm>
            <a:off x="609600" y="4343400"/>
            <a:ext cx="533400" cy="533400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Рисунок 1">
            <a:extLst>
              <a:ext uri="{FF2B5EF4-FFF2-40B4-BE49-F238E27FC236}">
                <a16:creationId xmlns:a16="http://schemas.microsoft.com/office/drawing/2014/main" id="{5D8F305D-454E-419B-83D2-08378534847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1250" y="0"/>
            <a:ext cx="69215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Овал 2">
            <a:extLst>
              <a:ext uri="{FF2B5EF4-FFF2-40B4-BE49-F238E27FC236}">
                <a16:creationId xmlns:a16="http://schemas.microsoft.com/office/drawing/2014/main" id="{5CC6E60E-A86B-4D4E-A0B5-A5DFEEF52908}"/>
              </a:ext>
            </a:extLst>
          </p:cNvPr>
          <p:cNvSpPr/>
          <p:nvPr/>
        </p:nvSpPr>
        <p:spPr>
          <a:xfrm>
            <a:off x="1524000" y="1295400"/>
            <a:ext cx="450850" cy="457200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4" name="Овал 3">
            <a:extLst>
              <a:ext uri="{FF2B5EF4-FFF2-40B4-BE49-F238E27FC236}">
                <a16:creationId xmlns:a16="http://schemas.microsoft.com/office/drawing/2014/main" id="{C40A08EF-B3CF-41AA-93BB-CF1FF2A6B0D7}"/>
              </a:ext>
            </a:extLst>
          </p:cNvPr>
          <p:cNvSpPr/>
          <p:nvPr/>
        </p:nvSpPr>
        <p:spPr>
          <a:xfrm>
            <a:off x="1495425" y="2909888"/>
            <a:ext cx="450850" cy="457200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5" name="Овал 4">
            <a:extLst>
              <a:ext uri="{FF2B5EF4-FFF2-40B4-BE49-F238E27FC236}">
                <a16:creationId xmlns:a16="http://schemas.microsoft.com/office/drawing/2014/main" id="{30BEE355-BACC-42BD-9380-4F1E77C29969}"/>
              </a:ext>
            </a:extLst>
          </p:cNvPr>
          <p:cNvSpPr/>
          <p:nvPr/>
        </p:nvSpPr>
        <p:spPr>
          <a:xfrm>
            <a:off x="1524000" y="3848100"/>
            <a:ext cx="450850" cy="457200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6" name="Овал 5">
            <a:extLst>
              <a:ext uri="{FF2B5EF4-FFF2-40B4-BE49-F238E27FC236}">
                <a16:creationId xmlns:a16="http://schemas.microsoft.com/office/drawing/2014/main" id="{F4B0659E-6ED2-4A27-86CE-4B7F7FEF5DC9}"/>
              </a:ext>
            </a:extLst>
          </p:cNvPr>
          <p:cNvSpPr/>
          <p:nvPr/>
        </p:nvSpPr>
        <p:spPr>
          <a:xfrm>
            <a:off x="1495425" y="5462588"/>
            <a:ext cx="450850" cy="457200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7" name="Овал 6">
            <a:extLst>
              <a:ext uri="{FF2B5EF4-FFF2-40B4-BE49-F238E27FC236}">
                <a16:creationId xmlns:a16="http://schemas.microsoft.com/office/drawing/2014/main" id="{F5A90161-38AF-49DB-ACA2-13B470887666}"/>
              </a:ext>
            </a:extLst>
          </p:cNvPr>
          <p:cNvSpPr/>
          <p:nvPr/>
        </p:nvSpPr>
        <p:spPr>
          <a:xfrm>
            <a:off x="1495425" y="6046788"/>
            <a:ext cx="450850" cy="457200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Рисунок 1">
            <a:extLst>
              <a:ext uri="{FF2B5EF4-FFF2-40B4-BE49-F238E27FC236}">
                <a16:creationId xmlns:a16="http://schemas.microsoft.com/office/drawing/2014/main" id="{0F1F7843-9577-4180-9B34-AD1B5B9C0A6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41288"/>
            <a:ext cx="9144000" cy="6183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Овал 2">
            <a:extLst>
              <a:ext uri="{FF2B5EF4-FFF2-40B4-BE49-F238E27FC236}">
                <a16:creationId xmlns:a16="http://schemas.microsoft.com/office/drawing/2014/main" id="{7C18CAA7-C7BD-44E7-A02E-51B5C7C0D0AF}"/>
              </a:ext>
            </a:extLst>
          </p:cNvPr>
          <p:cNvSpPr/>
          <p:nvPr/>
        </p:nvSpPr>
        <p:spPr>
          <a:xfrm>
            <a:off x="609600" y="1219200"/>
            <a:ext cx="533400" cy="501650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4" name="Овал 3">
            <a:extLst>
              <a:ext uri="{FF2B5EF4-FFF2-40B4-BE49-F238E27FC236}">
                <a16:creationId xmlns:a16="http://schemas.microsoft.com/office/drawing/2014/main" id="{7FECD22B-F9BE-4DC3-800F-F9CCAA225C75}"/>
              </a:ext>
            </a:extLst>
          </p:cNvPr>
          <p:cNvSpPr/>
          <p:nvPr/>
        </p:nvSpPr>
        <p:spPr>
          <a:xfrm>
            <a:off x="571500" y="1693863"/>
            <a:ext cx="533400" cy="501650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5" name="Овал 4">
            <a:extLst>
              <a:ext uri="{FF2B5EF4-FFF2-40B4-BE49-F238E27FC236}">
                <a16:creationId xmlns:a16="http://schemas.microsoft.com/office/drawing/2014/main" id="{6E3A6381-8B21-428A-BFE4-A985B3161DD5}"/>
              </a:ext>
            </a:extLst>
          </p:cNvPr>
          <p:cNvSpPr/>
          <p:nvPr/>
        </p:nvSpPr>
        <p:spPr>
          <a:xfrm>
            <a:off x="571500" y="5164138"/>
            <a:ext cx="533400" cy="501650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FB2DA57A-AD74-4468-8A15-C6490E5BA58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95375" y="1246188"/>
            <a:ext cx="2309813" cy="1754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36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тростник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3600" b="1">
                <a:latin typeface="Times New Roman" panose="02020603050405020304" pitchFamily="18" charset="0"/>
                <a:cs typeface="Times New Roman" panose="02020603050405020304" pitchFamily="18" charset="0"/>
              </a:rPr>
              <a:t>42,5т      -                      х т          -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E09B87E-B0D5-484D-B8B4-2EE469F74BC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05188" y="1273175"/>
            <a:ext cx="1903412" cy="1754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3600" b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сахар</a:t>
            </a:r>
            <a:endParaRPr lang="ru-RU" altLang="ru-RU" sz="36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3600" b="1">
                <a:latin typeface="Times New Roman" panose="02020603050405020304" pitchFamily="18" charset="0"/>
                <a:cs typeface="Times New Roman" panose="02020603050405020304" pitchFamily="18" charset="0"/>
              </a:rPr>
              <a:t>100%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3600" b="1">
                <a:latin typeface="Times New Roman" panose="02020603050405020304" pitchFamily="18" charset="0"/>
                <a:cs typeface="Times New Roman" panose="02020603050405020304" pitchFamily="18" charset="0"/>
              </a:rPr>
              <a:t>18%</a:t>
            </a:r>
          </a:p>
        </p:txBody>
      </p:sp>
      <p:sp>
        <p:nvSpPr>
          <p:cNvPr id="8" name="Стрелка вверх 18">
            <a:extLst>
              <a:ext uri="{FF2B5EF4-FFF2-40B4-BE49-F238E27FC236}">
                <a16:creationId xmlns:a16="http://schemas.microsoft.com/office/drawing/2014/main" id="{01A3C09E-10AD-470E-887B-7B94DDFDC2D1}"/>
              </a:ext>
            </a:extLst>
          </p:cNvPr>
          <p:cNvSpPr/>
          <p:nvPr/>
        </p:nvSpPr>
        <p:spPr>
          <a:xfrm rot="10800000" flipH="1">
            <a:off x="688975" y="1947863"/>
            <a:ext cx="279400" cy="1025525"/>
          </a:xfrm>
          <a:prstGeom prst="up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945" tIns="41473" rIns="82945" bIns="41473" anchor="ctr"/>
          <a:lstStyle/>
          <a:p>
            <a:pPr algn="ctr" eaLnBrk="1" hangingPunct="1">
              <a:lnSpc>
                <a:spcPct val="93000"/>
              </a:lnSpc>
              <a:buClr>
                <a:srgbClr val="000000"/>
              </a:buClr>
              <a:buSzPct val="45000"/>
              <a:buFont typeface="Wingdings" charset="2"/>
              <a:buNone/>
              <a:defRPr/>
            </a:pPr>
            <a:endParaRPr lang="ru-RU"/>
          </a:p>
        </p:txBody>
      </p:sp>
      <p:sp>
        <p:nvSpPr>
          <p:cNvPr id="9" name="Стрелка вверх 18">
            <a:extLst>
              <a:ext uri="{FF2B5EF4-FFF2-40B4-BE49-F238E27FC236}">
                <a16:creationId xmlns:a16="http://schemas.microsoft.com/office/drawing/2014/main" id="{3C751A00-047F-4A6A-8E3D-485CAB389BED}"/>
              </a:ext>
            </a:extLst>
          </p:cNvPr>
          <p:cNvSpPr/>
          <p:nvPr/>
        </p:nvSpPr>
        <p:spPr>
          <a:xfrm rot="10800000" flipH="1">
            <a:off x="4870450" y="1881188"/>
            <a:ext cx="254000" cy="1068387"/>
          </a:xfrm>
          <a:prstGeom prst="up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945" tIns="41473" rIns="82945" bIns="41473" anchor="ctr"/>
          <a:lstStyle/>
          <a:p>
            <a:pPr algn="ctr" eaLnBrk="1" hangingPunct="1">
              <a:lnSpc>
                <a:spcPct val="93000"/>
              </a:lnSpc>
              <a:buClr>
                <a:srgbClr val="000000"/>
              </a:buClr>
              <a:buSzPct val="45000"/>
              <a:buFont typeface="Wingdings" charset="2"/>
              <a:buNone/>
              <a:defRPr/>
            </a:pPr>
            <a:endParaRPr lang="ru-RU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562DC0B0-C84F-45B8-BD98-345AF8718A7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33938" y="5167313"/>
            <a:ext cx="2627312" cy="49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b="1">
                <a:solidFill>
                  <a:srgbClr val="002060"/>
                </a:solidFill>
              </a:rPr>
              <a:t>Ответ: 7,65 т.</a:t>
            </a:r>
          </a:p>
        </p:txBody>
      </p:sp>
      <p:sp>
        <p:nvSpPr>
          <p:cNvPr id="19" name="Rectangle 5">
            <a:extLst>
              <a:ext uri="{FF2B5EF4-FFF2-40B4-BE49-F238E27FC236}">
                <a16:creationId xmlns:a16="http://schemas.microsoft.com/office/drawing/2014/main" id="{BEA6384D-378B-442E-9794-668A25E00AA5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-127000"/>
            <a:ext cx="9250363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just">
              <a:defRPr/>
            </a:pPr>
            <a:r>
              <a:rPr lang="ru-RU" sz="3200" b="1" dirty="0">
                <a:solidFill>
                  <a:srgbClr val="0000FF"/>
                </a:solidFill>
                <a:latin typeface="+mn-lt"/>
              </a:rPr>
              <a:t> </a:t>
            </a:r>
            <a:r>
              <a:rPr lang="ru-RU" sz="3200" b="1" dirty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Из сахарного тростника получается 18% сахара. Сколько тонн сахара получится из 42,5 т сахарного тростника?</a:t>
            </a:r>
          </a:p>
        </p:txBody>
      </p:sp>
      <p:pic>
        <p:nvPicPr>
          <p:cNvPr id="8200" name="Picture 17">
            <a:extLst>
              <a:ext uri="{FF2B5EF4-FFF2-40B4-BE49-F238E27FC236}">
                <a16:creationId xmlns:a16="http://schemas.microsoft.com/office/drawing/2014/main" id="{4C0775D1-F02C-49C3-9915-11FF9D31CDE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00" y="3829050"/>
            <a:ext cx="4538663" cy="3025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8201" name="Group 440">
            <a:extLst>
              <a:ext uri="{FF2B5EF4-FFF2-40B4-BE49-F238E27FC236}">
                <a16:creationId xmlns:a16="http://schemas.microsoft.com/office/drawing/2014/main" id="{ADE03A52-6C19-42F0-B302-5B0A1A7883F8}"/>
              </a:ext>
            </a:extLst>
          </p:cNvPr>
          <p:cNvGrpSpPr>
            <a:grpSpLocks/>
          </p:cNvGrpSpPr>
          <p:nvPr/>
        </p:nvGrpSpPr>
        <p:grpSpPr bwMode="auto">
          <a:xfrm>
            <a:off x="7662863" y="4483100"/>
            <a:ext cx="1527175" cy="2254250"/>
            <a:chOff x="1957" y="954"/>
            <a:chExt cx="546" cy="776"/>
          </a:xfrm>
        </p:grpSpPr>
        <p:grpSp>
          <p:nvGrpSpPr>
            <p:cNvPr id="8205" name="Group 441">
              <a:extLst>
                <a:ext uri="{FF2B5EF4-FFF2-40B4-BE49-F238E27FC236}">
                  <a16:creationId xmlns:a16="http://schemas.microsoft.com/office/drawing/2014/main" id="{82339E81-A56A-430F-9588-3D389BD707B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013" y="954"/>
              <a:ext cx="479" cy="776"/>
              <a:chOff x="478" y="1298"/>
              <a:chExt cx="1951" cy="2688"/>
            </a:xfrm>
          </p:grpSpPr>
          <p:grpSp>
            <p:nvGrpSpPr>
              <p:cNvPr id="8207" name="Group 442">
                <a:extLst>
                  <a:ext uri="{FF2B5EF4-FFF2-40B4-BE49-F238E27FC236}">
                    <a16:creationId xmlns:a16="http://schemas.microsoft.com/office/drawing/2014/main" id="{7F881252-8577-4F84-A879-0016CC8CD452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78" y="1298"/>
                <a:ext cx="1951" cy="2688"/>
                <a:chOff x="478" y="1298"/>
                <a:chExt cx="1951" cy="2688"/>
              </a:xfrm>
            </p:grpSpPr>
            <p:sp>
              <p:nvSpPr>
                <p:cNvPr id="8210" name="Freeform 443" descr="Циновка">
                  <a:extLst>
                    <a:ext uri="{FF2B5EF4-FFF2-40B4-BE49-F238E27FC236}">
                      <a16:creationId xmlns:a16="http://schemas.microsoft.com/office/drawing/2014/main" id="{993749AD-DFDC-4FA9-A224-22B0EB8F2DE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78" y="1718"/>
                  <a:ext cx="1951" cy="2268"/>
                </a:xfrm>
                <a:custGeom>
                  <a:avLst/>
                  <a:gdLst>
                    <a:gd name="T0" fmla="*/ 453 w 2162"/>
                    <a:gd name="T1" fmla="*/ 5 h 2699"/>
                    <a:gd name="T2" fmla="*/ 210 w 2162"/>
                    <a:gd name="T3" fmla="*/ 58 h 2699"/>
                    <a:gd name="T4" fmla="*/ 33 w 2162"/>
                    <a:gd name="T5" fmla="*/ 139 h 2699"/>
                    <a:gd name="T6" fmla="*/ 12 w 2162"/>
                    <a:gd name="T7" fmla="*/ 434 h 2699"/>
                    <a:gd name="T8" fmla="*/ 55 w 2162"/>
                    <a:gd name="T9" fmla="*/ 676 h 2699"/>
                    <a:gd name="T10" fmla="*/ 99 w 2162"/>
                    <a:gd name="T11" fmla="*/ 770 h 2699"/>
                    <a:gd name="T12" fmla="*/ 232 w 2162"/>
                    <a:gd name="T13" fmla="*/ 782 h 2699"/>
                    <a:gd name="T14" fmla="*/ 520 w 2162"/>
                    <a:gd name="T15" fmla="*/ 782 h 2699"/>
                    <a:gd name="T16" fmla="*/ 785 w 2162"/>
                    <a:gd name="T17" fmla="*/ 797 h 2699"/>
                    <a:gd name="T18" fmla="*/ 961 w 2162"/>
                    <a:gd name="T19" fmla="*/ 782 h 2699"/>
                    <a:gd name="T20" fmla="*/ 1005 w 2162"/>
                    <a:gd name="T21" fmla="*/ 702 h 2699"/>
                    <a:gd name="T22" fmla="*/ 1028 w 2162"/>
                    <a:gd name="T23" fmla="*/ 515 h 2699"/>
                    <a:gd name="T24" fmla="*/ 1050 w 2162"/>
                    <a:gd name="T25" fmla="*/ 460 h 2699"/>
                    <a:gd name="T26" fmla="*/ 1028 w 2162"/>
                    <a:gd name="T27" fmla="*/ 353 h 2699"/>
                    <a:gd name="T28" fmla="*/ 1028 w 2162"/>
                    <a:gd name="T29" fmla="*/ 219 h 2699"/>
                    <a:gd name="T30" fmla="*/ 1028 w 2162"/>
                    <a:gd name="T31" fmla="*/ 98 h 2699"/>
                    <a:gd name="T32" fmla="*/ 873 w 2162"/>
                    <a:gd name="T33" fmla="*/ 32 h 2699"/>
                    <a:gd name="T34" fmla="*/ 453 w 2162"/>
                    <a:gd name="T35" fmla="*/ 5 h 2699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</a:gdLst>
                  <a:ahLst/>
                  <a:cxnLst>
                    <a:cxn ang="T36">
                      <a:pos x="T0" y="T1"/>
                    </a:cxn>
                    <a:cxn ang="T37">
                      <a:pos x="T2" y="T3"/>
                    </a:cxn>
                    <a:cxn ang="T38">
                      <a:pos x="T4" y="T5"/>
                    </a:cxn>
                    <a:cxn ang="T39">
                      <a:pos x="T6" y="T7"/>
                    </a:cxn>
                    <a:cxn ang="T40">
                      <a:pos x="T8" y="T9"/>
                    </a:cxn>
                    <a:cxn ang="T41">
                      <a:pos x="T10" y="T11"/>
                    </a:cxn>
                    <a:cxn ang="T42">
                      <a:pos x="T12" y="T13"/>
                    </a:cxn>
                    <a:cxn ang="T43">
                      <a:pos x="T14" y="T15"/>
                    </a:cxn>
                    <a:cxn ang="T44">
                      <a:pos x="T16" y="T17"/>
                    </a:cxn>
                    <a:cxn ang="T45">
                      <a:pos x="T18" y="T19"/>
                    </a:cxn>
                    <a:cxn ang="T46">
                      <a:pos x="T20" y="T21"/>
                    </a:cxn>
                    <a:cxn ang="T47">
                      <a:pos x="T22" y="T23"/>
                    </a:cxn>
                    <a:cxn ang="T48">
                      <a:pos x="T24" y="T25"/>
                    </a:cxn>
                    <a:cxn ang="T49">
                      <a:pos x="T26" y="T27"/>
                    </a:cxn>
                    <a:cxn ang="T50">
                      <a:pos x="T28" y="T29"/>
                    </a:cxn>
                    <a:cxn ang="T51">
                      <a:pos x="T30" y="T31"/>
                    </a:cxn>
                    <a:cxn ang="T52">
                      <a:pos x="T32" y="T33"/>
                    </a:cxn>
                    <a:cxn ang="T53">
                      <a:pos x="T34" y="T35"/>
                    </a:cxn>
                  </a:cxnLst>
                  <a:rect l="0" t="0" r="r" b="b"/>
                  <a:pathLst>
                    <a:path w="2162" h="2699">
                      <a:moveTo>
                        <a:pt x="930" y="15"/>
                      </a:moveTo>
                      <a:cubicBezTo>
                        <a:pt x="703" y="30"/>
                        <a:pt x="575" y="121"/>
                        <a:pt x="431" y="197"/>
                      </a:cubicBezTo>
                      <a:cubicBezTo>
                        <a:pt x="287" y="273"/>
                        <a:pt x="136" y="257"/>
                        <a:pt x="68" y="469"/>
                      </a:cubicBezTo>
                      <a:cubicBezTo>
                        <a:pt x="0" y="681"/>
                        <a:pt x="16" y="1165"/>
                        <a:pt x="23" y="1467"/>
                      </a:cubicBezTo>
                      <a:cubicBezTo>
                        <a:pt x="30" y="1769"/>
                        <a:pt x="83" y="2094"/>
                        <a:pt x="113" y="2283"/>
                      </a:cubicBezTo>
                      <a:cubicBezTo>
                        <a:pt x="143" y="2472"/>
                        <a:pt x="144" y="2541"/>
                        <a:pt x="204" y="2601"/>
                      </a:cubicBezTo>
                      <a:cubicBezTo>
                        <a:pt x="264" y="2661"/>
                        <a:pt x="332" y="2639"/>
                        <a:pt x="476" y="2646"/>
                      </a:cubicBezTo>
                      <a:cubicBezTo>
                        <a:pt x="620" y="2653"/>
                        <a:pt x="877" y="2639"/>
                        <a:pt x="1066" y="2646"/>
                      </a:cubicBezTo>
                      <a:cubicBezTo>
                        <a:pt x="1255" y="2653"/>
                        <a:pt x="1459" y="2691"/>
                        <a:pt x="1610" y="2691"/>
                      </a:cubicBezTo>
                      <a:cubicBezTo>
                        <a:pt x="1761" y="2691"/>
                        <a:pt x="1897" y="2699"/>
                        <a:pt x="1973" y="2646"/>
                      </a:cubicBezTo>
                      <a:cubicBezTo>
                        <a:pt x="2049" y="2593"/>
                        <a:pt x="2041" y="2525"/>
                        <a:pt x="2064" y="2374"/>
                      </a:cubicBezTo>
                      <a:cubicBezTo>
                        <a:pt x="2087" y="2223"/>
                        <a:pt x="2094" y="1875"/>
                        <a:pt x="2109" y="1739"/>
                      </a:cubicBezTo>
                      <a:cubicBezTo>
                        <a:pt x="2124" y="1603"/>
                        <a:pt x="2155" y="1648"/>
                        <a:pt x="2155" y="1557"/>
                      </a:cubicBezTo>
                      <a:cubicBezTo>
                        <a:pt x="2155" y="1466"/>
                        <a:pt x="2117" y="1330"/>
                        <a:pt x="2109" y="1194"/>
                      </a:cubicBezTo>
                      <a:cubicBezTo>
                        <a:pt x="2101" y="1058"/>
                        <a:pt x="2109" y="884"/>
                        <a:pt x="2109" y="741"/>
                      </a:cubicBezTo>
                      <a:cubicBezTo>
                        <a:pt x="2109" y="598"/>
                        <a:pt x="2162" y="439"/>
                        <a:pt x="2109" y="333"/>
                      </a:cubicBezTo>
                      <a:cubicBezTo>
                        <a:pt x="2056" y="227"/>
                        <a:pt x="1988" y="159"/>
                        <a:pt x="1792" y="106"/>
                      </a:cubicBezTo>
                      <a:cubicBezTo>
                        <a:pt x="1596" y="53"/>
                        <a:pt x="1157" y="0"/>
                        <a:pt x="930" y="15"/>
                      </a:cubicBezTo>
                      <a:close/>
                    </a:path>
                  </a:pathLst>
                </a:custGeom>
                <a:blipFill dpi="0" rotWithShape="1">
                  <a:blip r:embed="rId3"/>
                  <a:srcRect/>
                  <a:tile tx="0" ty="0" sx="100000" sy="100000" flip="none" algn="tl"/>
                </a:blip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8211" name="Freeform 444" descr="Циновка">
                  <a:extLst>
                    <a:ext uri="{FF2B5EF4-FFF2-40B4-BE49-F238E27FC236}">
                      <a16:creationId xmlns:a16="http://schemas.microsoft.com/office/drawing/2014/main" id="{51BF911A-9634-43C7-8E3A-9DD35154602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111" y="1298"/>
                  <a:ext cx="590" cy="499"/>
                </a:xfrm>
                <a:custGeom>
                  <a:avLst/>
                  <a:gdLst>
                    <a:gd name="T0" fmla="*/ 318 w 590"/>
                    <a:gd name="T1" fmla="*/ 499 h 499"/>
                    <a:gd name="T2" fmla="*/ 0 w 590"/>
                    <a:gd name="T3" fmla="*/ 272 h 499"/>
                    <a:gd name="T4" fmla="*/ 45 w 590"/>
                    <a:gd name="T5" fmla="*/ 227 h 499"/>
                    <a:gd name="T6" fmla="*/ 136 w 590"/>
                    <a:gd name="T7" fmla="*/ 227 h 499"/>
                    <a:gd name="T8" fmla="*/ 136 w 590"/>
                    <a:gd name="T9" fmla="*/ 136 h 499"/>
                    <a:gd name="T10" fmla="*/ 227 w 590"/>
                    <a:gd name="T11" fmla="*/ 182 h 499"/>
                    <a:gd name="T12" fmla="*/ 91 w 590"/>
                    <a:gd name="T13" fmla="*/ 91 h 499"/>
                    <a:gd name="T14" fmla="*/ 136 w 590"/>
                    <a:gd name="T15" fmla="*/ 46 h 499"/>
                    <a:gd name="T16" fmla="*/ 181 w 590"/>
                    <a:gd name="T17" fmla="*/ 91 h 499"/>
                    <a:gd name="T18" fmla="*/ 181 w 590"/>
                    <a:gd name="T19" fmla="*/ 182 h 499"/>
                    <a:gd name="T20" fmla="*/ 181 w 590"/>
                    <a:gd name="T21" fmla="*/ 91 h 499"/>
                    <a:gd name="T22" fmla="*/ 227 w 590"/>
                    <a:gd name="T23" fmla="*/ 0 h 499"/>
                    <a:gd name="T24" fmla="*/ 272 w 590"/>
                    <a:gd name="T25" fmla="*/ 46 h 499"/>
                    <a:gd name="T26" fmla="*/ 227 w 590"/>
                    <a:gd name="T27" fmla="*/ 136 h 499"/>
                    <a:gd name="T28" fmla="*/ 318 w 590"/>
                    <a:gd name="T29" fmla="*/ 136 h 499"/>
                    <a:gd name="T30" fmla="*/ 318 w 590"/>
                    <a:gd name="T31" fmla="*/ 227 h 499"/>
                    <a:gd name="T32" fmla="*/ 408 w 590"/>
                    <a:gd name="T33" fmla="*/ 0 h 499"/>
                    <a:gd name="T34" fmla="*/ 408 w 590"/>
                    <a:gd name="T35" fmla="*/ 136 h 499"/>
                    <a:gd name="T36" fmla="*/ 499 w 590"/>
                    <a:gd name="T37" fmla="*/ 182 h 499"/>
                    <a:gd name="T38" fmla="*/ 454 w 590"/>
                    <a:gd name="T39" fmla="*/ 272 h 499"/>
                    <a:gd name="T40" fmla="*/ 590 w 590"/>
                    <a:gd name="T41" fmla="*/ 363 h 499"/>
                    <a:gd name="T42" fmla="*/ 590 w 590"/>
                    <a:gd name="T43" fmla="*/ 499 h 499"/>
                    <a:gd name="T44" fmla="*/ 318 w 590"/>
                    <a:gd name="T45" fmla="*/ 499 h 499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</a:gdLst>
                  <a:ahLst/>
                  <a:cxnLst>
                    <a:cxn ang="T46">
                      <a:pos x="T0" y="T1"/>
                    </a:cxn>
                    <a:cxn ang="T47">
                      <a:pos x="T2" y="T3"/>
                    </a:cxn>
                    <a:cxn ang="T48">
                      <a:pos x="T4" y="T5"/>
                    </a:cxn>
                    <a:cxn ang="T49">
                      <a:pos x="T6" y="T7"/>
                    </a:cxn>
                    <a:cxn ang="T50">
                      <a:pos x="T8" y="T9"/>
                    </a:cxn>
                    <a:cxn ang="T51">
                      <a:pos x="T10" y="T11"/>
                    </a:cxn>
                    <a:cxn ang="T52">
                      <a:pos x="T12" y="T13"/>
                    </a:cxn>
                    <a:cxn ang="T53">
                      <a:pos x="T14" y="T15"/>
                    </a:cxn>
                    <a:cxn ang="T54">
                      <a:pos x="T16" y="T17"/>
                    </a:cxn>
                    <a:cxn ang="T55">
                      <a:pos x="T18" y="T19"/>
                    </a:cxn>
                    <a:cxn ang="T56">
                      <a:pos x="T20" y="T21"/>
                    </a:cxn>
                    <a:cxn ang="T57">
                      <a:pos x="T22" y="T23"/>
                    </a:cxn>
                    <a:cxn ang="T58">
                      <a:pos x="T24" y="T25"/>
                    </a:cxn>
                    <a:cxn ang="T59">
                      <a:pos x="T26" y="T27"/>
                    </a:cxn>
                    <a:cxn ang="T60">
                      <a:pos x="T28" y="T29"/>
                    </a:cxn>
                    <a:cxn ang="T61">
                      <a:pos x="T30" y="T31"/>
                    </a:cxn>
                    <a:cxn ang="T62">
                      <a:pos x="T32" y="T33"/>
                    </a:cxn>
                    <a:cxn ang="T63">
                      <a:pos x="T34" y="T35"/>
                    </a:cxn>
                    <a:cxn ang="T64">
                      <a:pos x="T36" y="T37"/>
                    </a:cxn>
                    <a:cxn ang="T65">
                      <a:pos x="T38" y="T39"/>
                    </a:cxn>
                    <a:cxn ang="T66">
                      <a:pos x="T40" y="T41"/>
                    </a:cxn>
                    <a:cxn ang="T67">
                      <a:pos x="T42" y="T43"/>
                    </a:cxn>
                    <a:cxn ang="T68">
                      <a:pos x="T44" y="T45"/>
                    </a:cxn>
                  </a:cxnLst>
                  <a:rect l="0" t="0" r="r" b="b"/>
                  <a:pathLst>
                    <a:path w="590" h="499">
                      <a:moveTo>
                        <a:pt x="318" y="499"/>
                      </a:moveTo>
                      <a:lnTo>
                        <a:pt x="0" y="272"/>
                      </a:lnTo>
                      <a:lnTo>
                        <a:pt x="45" y="227"/>
                      </a:lnTo>
                      <a:lnTo>
                        <a:pt x="136" y="227"/>
                      </a:lnTo>
                      <a:lnTo>
                        <a:pt x="136" y="136"/>
                      </a:lnTo>
                      <a:lnTo>
                        <a:pt x="227" y="182"/>
                      </a:lnTo>
                      <a:lnTo>
                        <a:pt x="91" y="91"/>
                      </a:lnTo>
                      <a:lnTo>
                        <a:pt x="136" y="46"/>
                      </a:lnTo>
                      <a:lnTo>
                        <a:pt x="181" y="91"/>
                      </a:lnTo>
                      <a:lnTo>
                        <a:pt x="181" y="182"/>
                      </a:lnTo>
                      <a:lnTo>
                        <a:pt x="181" y="91"/>
                      </a:lnTo>
                      <a:lnTo>
                        <a:pt x="227" y="0"/>
                      </a:lnTo>
                      <a:lnTo>
                        <a:pt x="272" y="46"/>
                      </a:lnTo>
                      <a:lnTo>
                        <a:pt x="227" y="136"/>
                      </a:lnTo>
                      <a:lnTo>
                        <a:pt x="318" y="136"/>
                      </a:lnTo>
                      <a:lnTo>
                        <a:pt x="318" y="227"/>
                      </a:lnTo>
                      <a:lnTo>
                        <a:pt x="408" y="0"/>
                      </a:lnTo>
                      <a:lnTo>
                        <a:pt x="408" y="136"/>
                      </a:lnTo>
                      <a:lnTo>
                        <a:pt x="499" y="182"/>
                      </a:lnTo>
                      <a:lnTo>
                        <a:pt x="454" y="272"/>
                      </a:lnTo>
                      <a:lnTo>
                        <a:pt x="590" y="363"/>
                      </a:lnTo>
                      <a:lnTo>
                        <a:pt x="590" y="499"/>
                      </a:lnTo>
                      <a:lnTo>
                        <a:pt x="318" y="499"/>
                      </a:lnTo>
                      <a:close/>
                    </a:path>
                  </a:pathLst>
                </a:custGeom>
                <a:blipFill dpi="0" rotWithShape="1">
                  <a:blip r:embed="rId3"/>
                  <a:srcRect/>
                  <a:tile tx="0" ty="0" sx="100000" sy="100000" flip="none" algn="tl"/>
                </a:blip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8208" name="Freeform 445">
                <a:extLst>
                  <a:ext uri="{FF2B5EF4-FFF2-40B4-BE49-F238E27FC236}">
                    <a16:creationId xmlns:a16="http://schemas.microsoft.com/office/drawing/2014/main" id="{86056ED8-1C05-4515-9287-E6A0CCB3D6E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83" y="1767"/>
                <a:ext cx="499" cy="1028"/>
              </a:xfrm>
              <a:custGeom>
                <a:avLst/>
                <a:gdLst>
                  <a:gd name="T0" fmla="*/ 46 w 499"/>
                  <a:gd name="T1" fmla="*/ 30 h 1028"/>
                  <a:gd name="T2" fmla="*/ 318 w 499"/>
                  <a:gd name="T3" fmla="*/ 30 h 1028"/>
                  <a:gd name="T4" fmla="*/ 0 w 499"/>
                  <a:gd name="T5" fmla="*/ 30 h 1028"/>
                  <a:gd name="T6" fmla="*/ 318 w 499"/>
                  <a:gd name="T7" fmla="*/ 30 h 1028"/>
                  <a:gd name="T8" fmla="*/ 408 w 499"/>
                  <a:gd name="T9" fmla="*/ 212 h 1028"/>
                  <a:gd name="T10" fmla="*/ 318 w 499"/>
                  <a:gd name="T11" fmla="*/ 348 h 1028"/>
                  <a:gd name="T12" fmla="*/ 318 w 499"/>
                  <a:gd name="T13" fmla="*/ 620 h 1028"/>
                  <a:gd name="T14" fmla="*/ 499 w 499"/>
                  <a:gd name="T15" fmla="*/ 937 h 1028"/>
                  <a:gd name="T16" fmla="*/ 318 w 499"/>
                  <a:gd name="T17" fmla="*/ 1028 h 1028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499" h="1028">
                    <a:moveTo>
                      <a:pt x="46" y="30"/>
                    </a:moveTo>
                    <a:cubicBezTo>
                      <a:pt x="186" y="30"/>
                      <a:pt x="326" y="30"/>
                      <a:pt x="318" y="30"/>
                    </a:cubicBezTo>
                    <a:cubicBezTo>
                      <a:pt x="310" y="30"/>
                      <a:pt x="0" y="30"/>
                      <a:pt x="0" y="30"/>
                    </a:cubicBezTo>
                    <a:cubicBezTo>
                      <a:pt x="0" y="30"/>
                      <a:pt x="250" y="0"/>
                      <a:pt x="318" y="30"/>
                    </a:cubicBezTo>
                    <a:cubicBezTo>
                      <a:pt x="386" y="60"/>
                      <a:pt x="408" y="159"/>
                      <a:pt x="408" y="212"/>
                    </a:cubicBezTo>
                    <a:cubicBezTo>
                      <a:pt x="408" y="265"/>
                      <a:pt x="333" y="280"/>
                      <a:pt x="318" y="348"/>
                    </a:cubicBezTo>
                    <a:cubicBezTo>
                      <a:pt x="303" y="416"/>
                      <a:pt x="288" y="522"/>
                      <a:pt x="318" y="620"/>
                    </a:cubicBezTo>
                    <a:cubicBezTo>
                      <a:pt x="348" y="718"/>
                      <a:pt x="499" y="869"/>
                      <a:pt x="499" y="937"/>
                    </a:cubicBezTo>
                    <a:cubicBezTo>
                      <a:pt x="499" y="1005"/>
                      <a:pt x="348" y="1013"/>
                      <a:pt x="318" y="1028"/>
                    </a:cubicBezTo>
                  </a:path>
                </a:pathLst>
              </a:custGeom>
              <a:noFill/>
              <a:ln w="38100" cmpd="sng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209" name="Freeform 446">
                <a:extLst>
                  <a:ext uri="{FF2B5EF4-FFF2-40B4-BE49-F238E27FC236}">
                    <a16:creationId xmlns:a16="http://schemas.microsoft.com/office/drawing/2014/main" id="{E61CC5C2-D319-4DBE-AEC2-267188B36DE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60" y="1759"/>
                <a:ext cx="318" cy="356"/>
              </a:xfrm>
              <a:custGeom>
                <a:avLst/>
                <a:gdLst>
                  <a:gd name="T0" fmla="*/ 295 w 318"/>
                  <a:gd name="T1" fmla="*/ 38 h 356"/>
                  <a:gd name="T2" fmla="*/ 114 w 318"/>
                  <a:gd name="T3" fmla="*/ 129 h 356"/>
                  <a:gd name="T4" fmla="*/ 23 w 318"/>
                  <a:gd name="T5" fmla="*/ 265 h 356"/>
                  <a:gd name="T6" fmla="*/ 23 w 318"/>
                  <a:gd name="T7" fmla="*/ 356 h 356"/>
                  <a:gd name="T8" fmla="*/ 159 w 318"/>
                  <a:gd name="T9" fmla="*/ 265 h 356"/>
                  <a:gd name="T10" fmla="*/ 250 w 318"/>
                  <a:gd name="T11" fmla="*/ 38 h 356"/>
                  <a:gd name="T12" fmla="*/ 295 w 318"/>
                  <a:gd name="T13" fmla="*/ 38 h 35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318" h="356">
                    <a:moveTo>
                      <a:pt x="295" y="38"/>
                    </a:moveTo>
                    <a:cubicBezTo>
                      <a:pt x="272" y="53"/>
                      <a:pt x="159" y="91"/>
                      <a:pt x="114" y="129"/>
                    </a:cubicBezTo>
                    <a:cubicBezTo>
                      <a:pt x="69" y="167"/>
                      <a:pt x="38" y="227"/>
                      <a:pt x="23" y="265"/>
                    </a:cubicBezTo>
                    <a:cubicBezTo>
                      <a:pt x="8" y="303"/>
                      <a:pt x="0" y="356"/>
                      <a:pt x="23" y="356"/>
                    </a:cubicBezTo>
                    <a:cubicBezTo>
                      <a:pt x="46" y="356"/>
                      <a:pt x="121" y="318"/>
                      <a:pt x="159" y="265"/>
                    </a:cubicBezTo>
                    <a:cubicBezTo>
                      <a:pt x="197" y="212"/>
                      <a:pt x="227" y="76"/>
                      <a:pt x="250" y="38"/>
                    </a:cubicBezTo>
                    <a:cubicBezTo>
                      <a:pt x="273" y="0"/>
                      <a:pt x="318" y="23"/>
                      <a:pt x="295" y="38"/>
                    </a:cubicBezTo>
                    <a:close/>
                  </a:path>
                </a:pathLst>
              </a:custGeom>
              <a:noFill/>
              <a:ln w="38100" cmpd="sng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8206" name="Text Box 447">
              <a:extLst>
                <a:ext uri="{FF2B5EF4-FFF2-40B4-BE49-F238E27FC236}">
                  <a16:creationId xmlns:a16="http://schemas.microsoft.com/office/drawing/2014/main" id="{6B8A2ED5-7B40-45A5-AE40-73578620172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957" y="1319"/>
              <a:ext cx="546" cy="17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prstDash val="sysDot"/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ru-RU" altLang="ru-RU" sz="2800" b="1"/>
                <a:t> САХАР</a:t>
              </a:r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2E462243-6642-4611-85E2-51F7F0EF69F3}"/>
              </a:ext>
            </a:extLst>
          </p:cNvPr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5987268" y="1587739"/>
            <a:ext cx="2397744" cy="935384"/>
          </a:xfrm>
          <a:prstGeom prst="rect">
            <a:avLst/>
          </a:prstGeom>
          <a:blipFill>
            <a:blip r:embed="rId4"/>
            <a:stretch>
              <a:fillRect/>
            </a:stretch>
          </a:blipFill>
        </p:spPr>
        <p:txBody>
          <a:bodyPr/>
          <a:lstStyle/>
          <a:p>
            <a:pPr>
              <a:defRPr/>
            </a:pPr>
            <a:r>
              <a:rPr lang="ru-RU">
                <a:noFill/>
              </a:rPr>
              <a:t> 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5D8E22B8-E6CF-47B7-B2FE-5A9FE56EF33E}"/>
              </a:ext>
            </a:extLst>
          </p:cNvPr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6057281" y="2761117"/>
            <a:ext cx="2397744" cy="718787"/>
          </a:xfrm>
          <a:prstGeom prst="rect">
            <a:avLst/>
          </a:prstGeom>
          <a:blipFill>
            <a:blip r:embed="rId5"/>
            <a:stretch>
              <a:fillRect l="-10433" t="-2542" b="-16949"/>
            </a:stretch>
          </a:blipFill>
        </p:spPr>
        <p:txBody>
          <a:bodyPr/>
          <a:lstStyle/>
          <a:p>
            <a:pPr>
              <a:defRPr/>
            </a:pPr>
            <a:r>
              <a:rPr lang="ru-RU">
                <a:noFill/>
              </a:rPr>
              <a:t> 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9BD36560-6C2C-44C5-AB9E-0A2A23880303}"/>
              </a:ext>
            </a:extLst>
          </p:cNvPr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6009509" y="3761946"/>
            <a:ext cx="2397744" cy="492443"/>
          </a:xfrm>
          <a:prstGeom prst="rect">
            <a:avLst/>
          </a:prstGeom>
          <a:blipFill>
            <a:blip r:embed="rId6"/>
            <a:stretch>
              <a:fillRect l="-10433" t="-24691" b="-49383"/>
            </a:stretch>
          </a:blipFill>
        </p:spPr>
        <p:txBody>
          <a:bodyPr/>
          <a:lstStyle/>
          <a:p>
            <a:pPr>
              <a:defRPr/>
            </a:pPr>
            <a:r>
              <a:rPr lang="ru-RU">
                <a:noFill/>
              </a:rPr>
              <a:t> 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utoUpdateAnimBg="0"/>
      <p:bldP spid="6" grpId="0" autoUpdateAnimBg="0"/>
      <p:bldP spid="8" grpId="0" animBg="1" autoUpdateAnimBg="0"/>
      <p:bldP spid="9" grpId="0" animBg="1" autoUpdateAnimBg="0"/>
      <p:bldP spid="1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54C15039-C5BE-49E5-8FF1-EA2B6E76009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33475" y="1749425"/>
            <a:ext cx="2309813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3600" b="1">
                <a:latin typeface="Times New Roman" panose="02020603050405020304" pitchFamily="18" charset="0"/>
                <a:cs typeface="Times New Roman" panose="02020603050405020304" pitchFamily="18" charset="0"/>
              </a:rPr>
              <a:t>Х га      -                      325 га    -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8FA8EE6-F61B-4F52-9BAE-9C8BD162E49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54388" y="1728788"/>
            <a:ext cx="1903412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3600" b="1">
                <a:latin typeface="Times New Roman" panose="02020603050405020304" pitchFamily="18" charset="0"/>
                <a:cs typeface="Times New Roman" panose="02020603050405020304" pitchFamily="18" charset="0"/>
              </a:rPr>
              <a:t>100%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3600" b="1">
                <a:latin typeface="Times New Roman" panose="02020603050405020304" pitchFamily="18" charset="0"/>
                <a:cs typeface="Times New Roman" panose="02020603050405020304" pitchFamily="18" charset="0"/>
              </a:rPr>
              <a:t>65%</a:t>
            </a:r>
          </a:p>
        </p:txBody>
      </p:sp>
      <p:sp>
        <p:nvSpPr>
          <p:cNvPr id="8" name="Стрелка вверх 18">
            <a:extLst>
              <a:ext uri="{FF2B5EF4-FFF2-40B4-BE49-F238E27FC236}">
                <a16:creationId xmlns:a16="http://schemas.microsoft.com/office/drawing/2014/main" id="{01A3C09E-10AD-470E-887B-7B94DDFDC2D1}"/>
              </a:ext>
            </a:extLst>
          </p:cNvPr>
          <p:cNvSpPr/>
          <p:nvPr/>
        </p:nvSpPr>
        <p:spPr>
          <a:xfrm rot="10800000" flipH="1">
            <a:off x="688975" y="1947863"/>
            <a:ext cx="279400" cy="1025525"/>
          </a:xfrm>
          <a:prstGeom prst="up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945" tIns="41473" rIns="82945" bIns="41473" anchor="ctr"/>
          <a:lstStyle/>
          <a:p>
            <a:pPr algn="ctr" eaLnBrk="1" hangingPunct="1">
              <a:lnSpc>
                <a:spcPct val="93000"/>
              </a:lnSpc>
              <a:buClr>
                <a:srgbClr val="000000"/>
              </a:buClr>
              <a:buSzPct val="45000"/>
              <a:buFont typeface="Wingdings" charset="2"/>
              <a:buNone/>
              <a:defRPr/>
            </a:pPr>
            <a:endParaRPr lang="ru-RU"/>
          </a:p>
        </p:txBody>
      </p:sp>
      <p:sp>
        <p:nvSpPr>
          <p:cNvPr id="9" name="Стрелка вверх 18">
            <a:extLst>
              <a:ext uri="{FF2B5EF4-FFF2-40B4-BE49-F238E27FC236}">
                <a16:creationId xmlns:a16="http://schemas.microsoft.com/office/drawing/2014/main" id="{3C751A00-047F-4A6A-8E3D-485CAB389BED}"/>
              </a:ext>
            </a:extLst>
          </p:cNvPr>
          <p:cNvSpPr/>
          <p:nvPr/>
        </p:nvSpPr>
        <p:spPr>
          <a:xfrm rot="10800000" flipH="1">
            <a:off x="4870450" y="1881188"/>
            <a:ext cx="254000" cy="1068387"/>
          </a:xfrm>
          <a:prstGeom prst="up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945" tIns="41473" rIns="82945" bIns="41473" anchor="ctr"/>
          <a:lstStyle/>
          <a:p>
            <a:pPr algn="ctr" eaLnBrk="1" hangingPunct="1">
              <a:lnSpc>
                <a:spcPct val="93000"/>
              </a:lnSpc>
              <a:buClr>
                <a:srgbClr val="000000"/>
              </a:buClr>
              <a:buSzPct val="45000"/>
              <a:buFont typeface="Wingdings" charset="2"/>
              <a:buNone/>
              <a:defRPr/>
            </a:pPr>
            <a:endParaRPr lang="ru-RU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9A77967-4D2F-4751-86EE-1109059C600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833938" y="5167313"/>
            <a:ext cx="2747962" cy="493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b="1">
                <a:solidFill>
                  <a:srgbClr val="002060"/>
                </a:solidFill>
              </a:rPr>
              <a:t>Ответ: 500 га.</a:t>
            </a:r>
          </a:p>
        </p:txBody>
      </p:sp>
      <p:sp>
        <p:nvSpPr>
          <p:cNvPr id="9223" name="Rectangle 5">
            <a:extLst>
              <a:ext uri="{FF2B5EF4-FFF2-40B4-BE49-F238E27FC236}">
                <a16:creationId xmlns:a16="http://schemas.microsoft.com/office/drawing/2014/main" id="{52B55A9D-5001-4144-BCDA-7E2FD4EBFE76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119063"/>
            <a:ext cx="9250363" cy="1077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just">
              <a:spcBef>
                <a:spcPct val="0"/>
              </a:spcBef>
              <a:buFontTx/>
              <a:buNone/>
            </a:pPr>
            <a:r>
              <a:rPr lang="ru-RU" altLang="ru-RU" b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Засеяли 65% поля, что составило 325 га. Найдите площадь всего поля.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E462243-6642-4611-85E2-51F7F0EF69F3}"/>
              </a:ext>
            </a:extLst>
          </p:cNvPr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5987268" y="1587739"/>
            <a:ext cx="2397744" cy="925382"/>
          </a:xfrm>
          <a:prstGeom prst="rect">
            <a:avLst/>
          </a:pr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pPr>
              <a:defRPr/>
            </a:pPr>
            <a:r>
              <a:rPr lang="ru-RU">
                <a:noFill/>
              </a:rPr>
              <a:t> 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5D8E22B8-E6CF-47B7-B2FE-5A9FE56EF33E}"/>
              </a:ext>
            </a:extLst>
          </p:cNvPr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6057281" y="2761117"/>
            <a:ext cx="2397744" cy="718787"/>
          </a:xfrm>
          <a:prstGeom prst="rect">
            <a:avLst/>
          </a:prstGeom>
          <a:blipFill>
            <a:blip r:embed="rId3"/>
            <a:stretch>
              <a:fillRect l="-10433" t="-2542" b="-16949"/>
            </a:stretch>
          </a:blipFill>
        </p:spPr>
        <p:txBody>
          <a:bodyPr/>
          <a:lstStyle/>
          <a:p>
            <a:pPr>
              <a:defRPr/>
            </a:pPr>
            <a:r>
              <a:rPr lang="ru-RU">
                <a:noFill/>
              </a:rPr>
              <a:t> 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9BD36560-6C2C-44C5-AB9E-0A2A23880303}"/>
              </a:ext>
            </a:extLst>
          </p:cNvPr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6009509" y="3761946"/>
            <a:ext cx="2397744" cy="492443"/>
          </a:xfrm>
          <a:prstGeom prst="rect">
            <a:avLst/>
          </a:prstGeom>
          <a:blipFill>
            <a:blip r:embed="rId4"/>
            <a:stretch>
              <a:fillRect l="-10433" t="-24691" b="-49383"/>
            </a:stretch>
          </a:blipFill>
        </p:spPr>
        <p:txBody>
          <a:bodyPr/>
          <a:lstStyle/>
          <a:p>
            <a:pPr>
              <a:defRPr/>
            </a:pPr>
            <a:r>
              <a:rPr lang="ru-RU">
                <a:noFill/>
              </a:rPr>
              <a:t> </a:t>
            </a:r>
          </a:p>
        </p:txBody>
      </p:sp>
      <p:pic>
        <p:nvPicPr>
          <p:cNvPr id="9227" name="Picture 2">
            <a:extLst>
              <a:ext uri="{FF2B5EF4-FFF2-40B4-BE49-F238E27FC236}">
                <a16:creationId xmlns:a16="http://schemas.microsoft.com/office/drawing/2014/main" id="{B981EF2C-E81F-40E1-8931-6488F1B859C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0" y="4254500"/>
            <a:ext cx="4167188" cy="2605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utoUpdateAnimBg="0"/>
      <p:bldP spid="6" grpId="0" autoUpdateAnimBg="0"/>
      <p:bldP spid="8" grpId="0" animBg="1" autoUpdateAnimBg="0"/>
      <p:bldP spid="9" grpId="0" animBg="1" autoUpdateAnimBg="0"/>
      <p:bldP spid="1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ext Box 2">
            <a:extLst>
              <a:ext uri="{FF2B5EF4-FFF2-40B4-BE49-F238E27FC236}">
                <a16:creationId xmlns:a16="http://schemas.microsoft.com/office/drawing/2014/main" id="{F05DCE29-D5DB-4ADD-BE22-FD764654FA8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8600" y="228600"/>
            <a:ext cx="8886825" cy="1555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prstDash val="sysDot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ru-RU" altLang="ru-RU" sz="2400" b="1" dirty="0"/>
              <a:t>          За месяц построено </a:t>
            </a:r>
            <a:r>
              <a:rPr lang="ru-RU" altLang="ru-RU" sz="4800" b="1" i="1" dirty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>60%</a:t>
            </a:r>
            <a:r>
              <a:rPr lang="ru-RU" altLang="ru-RU" sz="2400" b="1" dirty="0"/>
              <a:t> дороги. Какова длина всей дороги, если осталось построить 100</a:t>
            </a:r>
            <a:r>
              <a:rPr lang="en-US" altLang="ru-RU" sz="4800" b="1" i="1" dirty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> </a:t>
            </a:r>
            <a:r>
              <a:rPr lang="ru-RU" altLang="ru-RU" sz="2400" b="1" dirty="0"/>
              <a:t>км?</a:t>
            </a:r>
          </a:p>
        </p:txBody>
      </p:sp>
      <p:sp>
        <p:nvSpPr>
          <p:cNvPr id="34821" name="AutoShape 5">
            <a:hlinkClick r:id="" action="ppaction://noaction" highlightClick="1"/>
            <a:extLst>
              <a:ext uri="{FF2B5EF4-FFF2-40B4-BE49-F238E27FC236}">
                <a16:creationId xmlns:a16="http://schemas.microsoft.com/office/drawing/2014/main" id="{4D129EB0-8CE7-41E1-B09F-9FABA485B134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15200" y="1981200"/>
            <a:ext cx="1295400" cy="381000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00FFFF"/>
              </a:gs>
            </a:gsLst>
            <a:path path="rect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prstDash val="sysDot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2000" b="1"/>
              <a:t>Схема</a:t>
            </a:r>
          </a:p>
        </p:txBody>
      </p:sp>
      <p:grpSp>
        <p:nvGrpSpPr>
          <p:cNvPr id="34822" name="Group 6">
            <a:extLst>
              <a:ext uri="{FF2B5EF4-FFF2-40B4-BE49-F238E27FC236}">
                <a16:creationId xmlns:a16="http://schemas.microsoft.com/office/drawing/2014/main" id="{90B378D1-9B26-4EB3-AEF5-38F91D850974}"/>
              </a:ext>
            </a:extLst>
          </p:cNvPr>
          <p:cNvGrpSpPr>
            <a:grpSpLocks/>
          </p:cNvGrpSpPr>
          <p:nvPr/>
        </p:nvGrpSpPr>
        <p:grpSpPr bwMode="auto">
          <a:xfrm>
            <a:off x="685800" y="3444875"/>
            <a:ext cx="7696200" cy="304800"/>
            <a:chOff x="432" y="1872"/>
            <a:chExt cx="4848" cy="192"/>
          </a:xfrm>
        </p:grpSpPr>
        <p:sp>
          <p:nvSpPr>
            <p:cNvPr id="10259" name="Line 7">
              <a:extLst>
                <a:ext uri="{FF2B5EF4-FFF2-40B4-BE49-F238E27FC236}">
                  <a16:creationId xmlns:a16="http://schemas.microsoft.com/office/drawing/2014/main" id="{076CEC58-F191-4E04-A3C9-DD17A4EEEB7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32" y="1968"/>
              <a:ext cx="4848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260" name="Line 8">
              <a:extLst>
                <a:ext uri="{FF2B5EF4-FFF2-40B4-BE49-F238E27FC236}">
                  <a16:creationId xmlns:a16="http://schemas.microsoft.com/office/drawing/2014/main" id="{2C5166FC-93A3-4C64-ACC0-D2C4D8BF3C5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32" y="1872"/>
              <a:ext cx="0" cy="192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261" name="Line 9">
              <a:extLst>
                <a:ext uri="{FF2B5EF4-FFF2-40B4-BE49-F238E27FC236}">
                  <a16:creationId xmlns:a16="http://schemas.microsoft.com/office/drawing/2014/main" id="{1B3FB839-B851-4C30-8840-8C46996608E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280" y="1872"/>
              <a:ext cx="0" cy="192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34826" name="Group 10">
            <a:extLst>
              <a:ext uri="{FF2B5EF4-FFF2-40B4-BE49-F238E27FC236}">
                <a16:creationId xmlns:a16="http://schemas.microsoft.com/office/drawing/2014/main" id="{3A4E7723-AED3-4936-99D9-EAF0F9E03F91}"/>
              </a:ext>
            </a:extLst>
          </p:cNvPr>
          <p:cNvGrpSpPr>
            <a:grpSpLocks/>
          </p:cNvGrpSpPr>
          <p:nvPr/>
        </p:nvGrpSpPr>
        <p:grpSpPr bwMode="auto">
          <a:xfrm>
            <a:off x="2362200" y="2693988"/>
            <a:ext cx="2667000" cy="1055687"/>
            <a:chOff x="1392" y="1399"/>
            <a:chExt cx="1680" cy="665"/>
          </a:xfrm>
        </p:grpSpPr>
        <p:sp>
          <p:nvSpPr>
            <p:cNvPr id="10257" name="Line 11">
              <a:extLst>
                <a:ext uri="{FF2B5EF4-FFF2-40B4-BE49-F238E27FC236}">
                  <a16:creationId xmlns:a16="http://schemas.microsoft.com/office/drawing/2014/main" id="{1FFB05AA-A185-4A8C-A2C2-81111AB1E89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072" y="1872"/>
              <a:ext cx="0" cy="192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4828" name="Rectangle 12">
              <a:extLst>
                <a:ext uri="{FF2B5EF4-FFF2-40B4-BE49-F238E27FC236}">
                  <a16:creationId xmlns:a16="http://schemas.microsoft.com/office/drawing/2014/main" id="{12B85C53-FCF6-4E78-9676-08BFE9F6A2C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92" y="1399"/>
              <a:ext cx="1076" cy="63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ru-RU" altLang="ru-RU" sz="6000" b="1" dirty="0">
                  <a:solidFill>
                    <a:srgbClr val="40009E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anose="02020603050405020304" pitchFamily="18" charset="0"/>
                </a:rPr>
                <a:t>6</a:t>
              </a:r>
              <a:r>
                <a:rPr lang="en-US" altLang="ru-RU" sz="6000" b="1" dirty="0">
                  <a:solidFill>
                    <a:srgbClr val="40009E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anose="02020603050405020304" pitchFamily="18" charset="0"/>
                </a:rPr>
                <a:t>0</a:t>
              </a:r>
              <a:r>
                <a:rPr lang="ru-RU" altLang="ru-RU" sz="6000" b="1" dirty="0">
                  <a:solidFill>
                    <a:srgbClr val="40009E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anose="02020603050405020304" pitchFamily="18" charset="0"/>
                </a:rPr>
                <a:t>%</a:t>
              </a:r>
            </a:p>
          </p:txBody>
        </p:sp>
      </p:grpSp>
      <p:sp>
        <p:nvSpPr>
          <p:cNvPr id="34829" name="Rectangle 13">
            <a:extLst>
              <a:ext uri="{FF2B5EF4-FFF2-40B4-BE49-F238E27FC236}">
                <a16:creationId xmlns:a16="http://schemas.microsoft.com/office/drawing/2014/main" id="{1D57677F-75D1-4DF7-A9CC-58AB7D332945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80125" y="3549650"/>
            <a:ext cx="2320925" cy="831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altLang="ru-RU" sz="4800" b="1" dirty="0">
                <a:solidFill>
                  <a:srgbClr val="240048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100км</a:t>
            </a:r>
            <a:endParaRPr lang="ru-RU" altLang="ru-RU" sz="4800" b="1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0247" name="AutoShape 14">
            <a:hlinkClick r:id="" action="ppaction://hlinkshowjump?jump=nextslide" highlightClick="1"/>
            <a:extLst>
              <a:ext uri="{FF2B5EF4-FFF2-40B4-BE49-F238E27FC236}">
                <a16:creationId xmlns:a16="http://schemas.microsoft.com/office/drawing/2014/main" id="{0BF13EBA-0B62-4B40-B44A-89343FDE1341}"/>
              </a:ext>
            </a:extLst>
          </p:cNvPr>
          <p:cNvSpPr>
            <a:spLocks noChangeArrowheads="1"/>
          </p:cNvSpPr>
          <p:nvPr/>
        </p:nvSpPr>
        <p:spPr bwMode="auto">
          <a:xfrm>
            <a:off x="8534400" y="6172200"/>
            <a:ext cx="457200" cy="444500"/>
          </a:xfrm>
          <a:prstGeom prst="actionButtonForwardNext">
            <a:avLst/>
          </a:prstGeom>
          <a:gradFill rotWithShape="1">
            <a:gsLst>
              <a:gs pos="0">
                <a:schemeClr val="bg1"/>
              </a:gs>
              <a:gs pos="100000">
                <a:srgbClr val="0099FF"/>
              </a:gs>
            </a:gsLst>
            <a:path path="rect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57150">
                <a:solidFill>
                  <a:schemeClr val="tx2"/>
                </a:solidFill>
                <a:miter lim="800000"/>
                <a:headEnd type="none" w="lg" len="lg"/>
                <a:tailEnd type="none" w="lg" len="lg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ru-RU" altLang="ru-RU" sz="1800"/>
          </a:p>
        </p:txBody>
      </p:sp>
      <p:sp>
        <p:nvSpPr>
          <p:cNvPr id="13" name="Rectangle 13">
            <a:extLst>
              <a:ext uri="{FF2B5EF4-FFF2-40B4-BE49-F238E27FC236}">
                <a16:creationId xmlns:a16="http://schemas.microsoft.com/office/drawing/2014/main" id="{717EB140-7599-4A0F-84B6-D79FAA4CA317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80125" y="2746375"/>
            <a:ext cx="1760538" cy="830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altLang="ru-RU" sz="48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 40%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87684BB-B279-40BA-9451-2D4FE113B74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23925" y="1804988"/>
            <a:ext cx="2309813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3600" b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 км      -                      100 км    -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C7AAED2-D7C4-4D77-86F5-B1C33A46FB8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54388" y="1728788"/>
            <a:ext cx="1903412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3600" b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100%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3600" b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40%</a:t>
            </a:r>
          </a:p>
        </p:txBody>
      </p:sp>
      <p:sp>
        <p:nvSpPr>
          <p:cNvPr id="16" name="Стрелка вверх 18">
            <a:extLst>
              <a:ext uri="{FF2B5EF4-FFF2-40B4-BE49-F238E27FC236}">
                <a16:creationId xmlns:a16="http://schemas.microsoft.com/office/drawing/2014/main" id="{9753AC1B-46C2-4499-9E3D-93163964841C}"/>
              </a:ext>
            </a:extLst>
          </p:cNvPr>
          <p:cNvSpPr/>
          <p:nvPr/>
        </p:nvSpPr>
        <p:spPr>
          <a:xfrm rot="10800000" flipH="1">
            <a:off x="688975" y="1947863"/>
            <a:ext cx="279400" cy="1025525"/>
          </a:xfrm>
          <a:prstGeom prst="up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945" tIns="41473" rIns="82945" bIns="41473" anchor="ctr"/>
          <a:lstStyle/>
          <a:p>
            <a:pPr algn="ctr" eaLnBrk="1" hangingPunct="1">
              <a:lnSpc>
                <a:spcPct val="93000"/>
              </a:lnSpc>
              <a:buClr>
                <a:srgbClr val="000000"/>
              </a:buClr>
              <a:buSzPct val="45000"/>
              <a:buFont typeface="Wingdings" charset="2"/>
              <a:buNone/>
              <a:defRPr/>
            </a:pPr>
            <a:endParaRPr lang="ru-RU"/>
          </a:p>
        </p:txBody>
      </p:sp>
      <p:sp>
        <p:nvSpPr>
          <p:cNvPr id="17" name="Стрелка вверх 18">
            <a:extLst>
              <a:ext uri="{FF2B5EF4-FFF2-40B4-BE49-F238E27FC236}">
                <a16:creationId xmlns:a16="http://schemas.microsoft.com/office/drawing/2014/main" id="{42356D4E-3399-437A-ACD8-86A5CED8C6C1}"/>
              </a:ext>
            </a:extLst>
          </p:cNvPr>
          <p:cNvSpPr/>
          <p:nvPr/>
        </p:nvSpPr>
        <p:spPr>
          <a:xfrm rot="10800000" flipH="1">
            <a:off x="4568825" y="1849438"/>
            <a:ext cx="279400" cy="1025525"/>
          </a:xfrm>
          <a:prstGeom prst="up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945" tIns="41473" rIns="82945" bIns="41473" anchor="ctr"/>
          <a:lstStyle/>
          <a:p>
            <a:pPr algn="ctr" eaLnBrk="1" hangingPunct="1">
              <a:lnSpc>
                <a:spcPct val="93000"/>
              </a:lnSpc>
              <a:buClr>
                <a:srgbClr val="000000"/>
              </a:buClr>
              <a:buSzPct val="45000"/>
              <a:buFont typeface="Wingdings" charset="2"/>
              <a:buNone/>
              <a:defRPr/>
            </a:pPr>
            <a:endParaRPr lang="ru-RU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74200F5D-EE1B-47A1-85D5-D4C2E23DCB7F}"/>
              </a:ext>
            </a:extLst>
          </p:cNvPr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533400" y="3829901"/>
            <a:ext cx="2397744" cy="925382"/>
          </a:xfrm>
          <a:prstGeom prst="rect">
            <a:avLst/>
          </a:prstGeom>
          <a:blipFill>
            <a:blip r:embed="rId3"/>
            <a:stretch>
              <a:fillRect/>
            </a:stretch>
          </a:blipFill>
        </p:spPr>
        <p:txBody>
          <a:bodyPr/>
          <a:lstStyle/>
          <a:p>
            <a:pPr>
              <a:defRPr/>
            </a:pPr>
            <a:r>
              <a:rPr lang="ru-RU">
                <a:noFill/>
              </a:rPr>
              <a:t> 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E1D1986C-6EF2-4AE4-B6B7-0DBFEB2F51A0}"/>
              </a:ext>
            </a:extLst>
          </p:cNvPr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695944" y="5076439"/>
            <a:ext cx="2397744" cy="718787"/>
          </a:xfrm>
          <a:prstGeom prst="rect">
            <a:avLst/>
          </a:prstGeom>
          <a:blipFill>
            <a:blip r:embed="rId4"/>
            <a:stretch>
              <a:fillRect l="-10178" t="-3390" b="-16102"/>
            </a:stretch>
          </a:blipFill>
        </p:spPr>
        <p:txBody>
          <a:bodyPr/>
          <a:lstStyle/>
          <a:p>
            <a:pPr>
              <a:defRPr/>
            </a:pPr>
            <a:r>
              <a:rPr lang="ru-RU">
                <a:noFill/>
              </a:rPr>
              <a:t> 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1F4D5CCD-7883-4C68-B071-BB4CDAA4B628}"/>
              </a:ext>
            </a:extLst>
          </p:cNvPr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664698" y="6095280"/>
            <a:ext cx="2397744" cy="492443"/>
          </a:xfrm>
          <a:prstGeom prst="rect">
            <a:avLst/>
          </a:prstGeom>
          <a:blipFill>
            <a:blip r:embed="rId5"/>
            <a:stretch>
              <a:fillRect l="-10178" t="-25926" b="-48148"/>
            </a:stretch>
          </a:blipFill>
        </p:spPr>
        <p:txBody>
          <a:bodyPr/>
          <a:lstStyle/>
          <a:p>
            <a:pPr>
              <a:defRPr/>
            </a:pPr>
            <a:r>
              <a:rPr lang="ru-RU">
                <a:noFill/>
              </a:rPr>
              <a:t> 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9BEDDA2C-CE38-469C-96B3-2D34419E5F4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24400" y="5756275"/>
            <a:ext cx="2857500" cy="49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b="1">
                <a:solidFill>
                  <a:srgbClr val="002060"/>
                </a:solidFill>
              </a:rPr>
              <a:t>Ответ: 250 км.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348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 nodeType="clickPar">
                      <p:stCondLst>
                        <p:cond delay="0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48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48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9" dur="1000"/>
                                        <p:tgtEl>
                                          <p:spTgt spid="348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51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48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48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5" dur="1000"/>
                                        <p:tgtEl>
                                          <p:spTgt spid="348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57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348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348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1" dur="1000"/>
                                        <p:tgtEl>
                                          <p:spTgt spid="348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821"/>
                  </p:tgtEl>
                </p:cond>
              </p:nextCondLst>
            </p:seq>
          </p:childTnLst>
        </p:cTn>
      </p:par>
    </p:tnLst>
    <p:bldLst>
      <p:bldP spid="34829" grpId="0"/>
      <p:bldP spid="13" grpId="0"/>
      <p:bldP spid="14" grpId="0" autoUpdateAnimBg="0"/>
      <p:bldP spid="15" grpId="0" autoUpdateAnimBg="0"/>
      <p:bldP spid="16" grpId="0" animBg="1" autoUpdateAnimBg="0"/>
      <p:bldP spid="17" grpId="0" animBg="1" autoUpdateAnimBg="0"/>
      <p:bldP spid="2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6" name="Text Box 4">
            <a:extLst>
              <a:ext uri="{FF2B5EF4-FFF2-40B4-BE49-F238E27FC236}">
                <a16:creationId xmlns:a16="http://schemas.microsoft.com/office/drawing/2014/main" id="{69BB1587-0541-46DB-91FD-1423ADF7440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0"/>
            <a:ext cx="9144000" cy="1938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prstDash val="sysDot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en-US" altLang="ru-RU" sz="2400" b="1" dirty="0"/>
              <a:t>          </a:t>
            </a:r>
            <a:r>
              <a:rPr lang="ru-RU" altLang="ru-RU" sz="2400" b="1" dirty="0"/>
              <a:t>Фермер с каждого из 4 га своего поля снял по  5 т картофеля. На семена он оставил </a:t>
            </a:r>
            <a:r>
              <a:rPr lang="ru-RU" altLang="ru-RU" sz="4800" b="1" i="1" dirty="0">
                <a:solidFill>
                  <a:srgbClr val="FF33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>25%</a:t>
            </a:r>
            <a:r>
              <a:rPr lang="ru-RU" altLang="ru-RU" sz="2400" b="1" dirty="0"/>
              <a:t> всего урожая, а остальной картофель отвез на рынок. Сколько тонн картофеля он отвез на рынок?</a:t>
            </a:r>
          </a:p>
        </p:txBody>
      </p:sp>
      <p:grpSp>
        <p:nvGrpSpPr>
          <p:cNvPr id="12291" name="Group 6">
            <a:extLst>
              <a:ext uri="{FF2B5EF4-FFF2-40B4-BE49-F238E27FC236}">
                <a16:creationId xmlns:a16="http://schemas.microsoft.com/office/drawing/2014/main" id="{4A0B95BD-3D24-4E39-8124-457B5804E24B}"/>
              </a:ext>
            </a:extLst>
          </p:cNvPr>
          <p:cNvGrpSpPr>
            <a:grpSpLocks/>
          </p:cNvGrpSpPr>
          <p:nvPr/>
        </p:nvGrpSpPr>
        <p:grpSpPr bwMode="auto">
          <a:xfrm>
            <a:off x="6096000" y="4902200"/>
            <a:ext cx="1219200" cy="1955800"/>
            <a:chOff x="4704" y="1008"/>
            <a:chExt cx="768" cy="1232"/>
          </a:xfrm>
        </p:grpSpPr>
        <p:sp>
          <p:nvSpPr>
            <p:cNvPr id="12446" name="Freeform 7" descr="Циновка">
              <a:extLst>
                <a:ext uri="{FF2B5EF4-FFF2-40B4-BE49-F238E27FC236}">
                  <a16:creationId xmlns:a16="http://schemas.microsoft.com/office/drawing/2014/main" id="{BD32798A-0C3B-4D63-87A2-3332FB1780F1}"/>
                </a:ext>
              </a:extLst>
            </p:cNvPr>
            <p:cNvSpPr>
              <a:spLocks/>
            </p:cNvSpPr>
            <p:nvPr/>
          </p:nvSpPr>
          <p:spPr bwMode="auto">
            <a:xfrm>
              <a:off x="4704" y="1200"/>
              <a:ext cx="768" cy="1040"/>
            </a:xfrm>
            <a:custGeom>
              <a:avLst/>
              <a:gdLst>
                <a:gd name="T0" fmla="*/ 472 w 656"/>
                <a:gd name="T1" fmla="*/ 1196 h 888"/>
                <a:gd name="T2" fmla="*/ 208 w 656"/>
                <a:gd name="T3" fmla="*/ 1196 h 888"/>
                <a:gd name="T4" fmla="*/ 66 w 656"/>
                <a:gd name="T5" fmla="*/ 1130 h 888"/>
                <a:gd name="T6" fmla="*/ 77 w 656"/>
                <a:gd name="T7" fmla="*/ 932 h 888"/>
                <a:gd name="T8" fmla="*/ 77 w 656"/>
                <a:gd name="T9" fmla="*/ 801 h 888"/>
                <a:gd name="T10" fmla="*/ 77 w 656"/>
                <a:gd name="T11" fmla="*/ 670 h 888"/>
                <a:gd name="T12" fmla="*/ 11 w 656"/>
                <a:gd name="T13" fmla="*/ 340 h 888"/>
                <a:gd name="T14" fmla="*/ 11 w 656"/>
                <a:gd name="T15" fmla="*/ 143 h 888"/>
                <a:gd name="T16" fmla="*/ 77 w 656"/>
                <a:gd name="T17" fmla="*/ 77 h 888"/>
                <a:gd name="T18" fmla="*/ 274 w 656"/>
                <a:gd name="T19" fmla="*/ 11 h 888"/>
                <a:gd name="T20" fmla="*/ 537 w 656"/>
                <a:gd name="T21" fmla="*/ 11 h 888"/>
                <a:gd name="T22" fmla="*/ 735 w 656"/>
                <a:gd name="T23" fmla="*/ 77 h 888"/>
                <a:gd name="T24" fmla="*/ 801 w 656"/>
                <a:gd name="T25" fmla="*/ 274 h 888"/>
                <a:gd name="T26" fmla="*/ 866 w 656"/>
                <a:gd name="T27" fmla="*/ 735 h 888"/>
                <a:gd name="T28" fmla="*/ 866 w 656"/>
                <a:gd name="T29" fmla="*/ 932 h 888"/>
                <a:gd name="T30" fmla="*/ 856 w 656"/>
                <a:gd name="T31" fmla="*/ 1175 h 888"/>
                <a:gd name="T32" fmla="*/ 603 w 656"/>
                <a:gd name="T33" fmla="*/ 1196 h 888"/>
                <a:gd name="T34" fmla="*/ 472 w 656"/>
                <a:gd name="T35" fmla="*/ 1196 h 888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656" h="888">
                  <a:moveTo>
                    <a:pt x="344" y="872"/>
                  </a:moveTo>
                  <a:cubicBezTo>
                    <a:pt x="296" y="872"/>
                    <a:pt x="201" y="880"/>
                    <a:pt x="152" y="872"/>
                  </a:cubicBezTo>
                  <a:cubicBezTo>
                    <a:pt x="103" y="864"/>
                    <a:pt x="64" y="856"/>
                    <a:pt x="48" y="824"/>
                  </a:cubicBezTo>
                  <a:cubicBezTo>
                    <a:pt x="32" y="792"/>
                    <a:pt x="55" y="720"/>
                    <a:pt x="56" y="680"/>
                  </a:cubicBezTo>
                  <a:cubicBezTo>
                    <a:pt x="57" y="640"/>
                    <a:pt x="56" y="616"/>
                    <a:pt x="56" y="584"/>
                  </a:cubicBezTo>
                  <a:cubicBezTo>
                    <a:pt x="56" y="552"/>
                    <a:pt x="64" y="544"/>
                    <a:pt x="56" y="488"/>
                  </a:cubicBezTo>
                  <a:cubicBezTo>
                    <a:pt x="48" y="432"/>
                    <a:pt x="16" y="312"/>
                    <a:pt x="8" y="248"/>
                  </a:cubicBezTo>
                  <a:cubicBezTo>
                    <a:pt x="0" y="184"/>
                    <a:pt x="0" y="136"/>
                    <a:pt x="8" y="104"/>
                  </a:cubicBezTo>
                  <a:cubicBezTo>
                    <a:pt x="16" y="72"/>
                    <a:pt x="24" y="72"/>
                    <a:pt x="56" y="56"/>
                  </a:cubicBezTo>
                  <a:cubicBezTo>
                    <a:pt x="88" y="40"/>
                    <a:pt x="144" y="16"/>
                    <a:pt x="200" y="8"/>
                  </a:cubicBezTo>
                  <a:cubicBezTo>
                    <a:pt x="256" y="0"/>
                    <a:pt x="336" y="0"/>
                    <a:pt x="392" y="8"/>
                  </a:cubicBezTo>
                  <a:cubicBezTo>
                    <a:pt x="448" y="16"/>
                    <a:pt x="504" y="24"/>
                    <a:pt x="536" y="56"/>
                  </a:cubicBezTo>
                  <a:cubicBezTo>
                    <a:pt x="568" y="88"/>
                    <a:pt x="568" y="120"/>
                    <a:pt x="584" y="200"/>
                  </a:cubicBezTo>
                  <a:cubicBezTo>
                    <a:pt x="600" y="280"/>
                    <a:pt x="624" y="456"/>
                    <a:pt x="632" y="536"/>
                  </a:cubicBezTo>
                  <a:cubicBezTo>
                    <a:pt x="640" y="616"/>
                    <a:pt x="633" y="627"/>
                    <a:pt x="632" y="680"/>
                  </a:cubicBezTo>
                  <a:cubicBezTo>
                    <a:pt x="631" y="733"/>
                    <a:pt x="656" y="824"/>
                    <a:pt x="624" y="856"/>
                  </a:cubicBezTo>
                  <a:cubicBezTo>
                    <a:pt x="592" y="888"/>
                    <a:pt x="487" y="869"/>
                    <a:pt x="440" y="872"/>
                  </a:cubicBezTo>
                  <a:cubicBezTo>
                    <a:pt x="393" y="875"/>
                    <a:pt x="392" y="872"/>
                    <a:pt x="344" y="872"/>
                  </a:cubicBezTo>
                  <a:close/>
                </a:path>
              </a:pathLst>
            </a:custGeom>
            <a:blipFill dpi="0" rotWithShape="1">
              <a:blip r:embed="rId3"/>
              <a:srcRect/>
              <a:tile tx="0" ty="0" sx="100000" sy="100000" flip="none" algn="tl"/>
            </a:blip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2447" name="Freeform 8" descr="Циновка">
              <a:extLst>
                <a:ext uri="{FF2B5EF4-FFF2-40B4-BE49-F238E27FC236}">
                  <a16:creationId xmlns:a16="http://schemas.microsoft.com/office/drawing/2014/main" id="{C03FE3CB-9316-45D9-802C-47C035524C6F}"/>
                </a:ext>
              </a:extLst>
            </p:cNvPr>
            <p:cNvSpPr>
              <a:spLocks/>
            </p:cNvSpPr>
            <p:nvPr/>
          </p:nvSpPr>
          <p:spPr bwMode="auto">
            <a:xfrm>
              <a:off x="4848" y="1008"/>
              <a:ext cx="332" cy="341"/>
            </a:xfrm>
            <a:custGeom>
              <a:avLst/>
              <a:gdLst>
                <a:gd name="T0" fmla="*/ 43 w 284"/>
                <a:gd name="T1" fmla="*/ 143 h 291"/>
                <a:gd name="T2" fmla="*/ 110 w 284"/>
                <a:gd name="T3" fmla="*/ 11 h 291"/>
                <a:gd name="T4" fmla="*/ 241 w 284"/>
                <a:gd name="T5" fmla="*/ 77 h 291"/>
                <a:gd name="T6" fmla="*/ 372 w 284"/>
                <a:gd name="T7" fmla="*/ 274 h 291"/>
                <a:gd name="T8" fmla="*/ 339 w 284"/>
                <a:gd name="T9" fmla="*/ 253 h 291"/>
                <a:gd name="T10" fmla="*/ 296 w 284"/>
                <a:gd name="T11" fmla="*/ 253 h 291"/>
                <a:gd name="T12" fmla="*/ 208 w 284"/>
                <a:gd name="T13" fmla="*/ 319 h 291"/>
                <a:gd name="T14" fmla="*/ 241 w 284"/>
                <a:gd name="T15" fmla="*/ 274 h 291"/>
                <a:gd name="T16" fmla="*/ 98 w 284"/>
                <a:gd name="T17" fmla="*/ 384 h 291"/>
                <a:gd name="T18" fmla="*/ 11 w 284"/>
                <a:gd name="T19" fmla="*/ 362 h 291"/>
                <a:gd name="T20" fmla="*/ 33 w 284"/>
                <a:gd name="T21" fmla="*/ 231 h 291"/>
                <a:gd name="T22" fmla="*/ 43 w 284"/>
                <a:gd name="T23" fmla="*/ 143 h 291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284" h="291">
                  <a:moveTo>
                    <a:pt x="32" y="104"/>
                  </a:moveTo>
                  <a:cubicBezTo>
                    <a:pt x="32" y="80"/>
                    <a:pt x="56" y="16"/>
                    <a:pt x="80" y="8"/>
                  </a:cubicBezTo>
                  <a:cubicBezTo>
                    <a:pt x="104" y="0"/>
                    <a:pt x="144" y="24"/>
                    <a:pt x="176" y="56"/>
                  </a:cubicBezTo>
                  <a:cubicBezTo>
                    <a:pt x="208" y="88"/>
                    <a:pt x="260" y="179"/>
                    <a:pt x="272" y="200"/>
                  </a:cubicBezTo>
                  <a:cubicBezTo>
                    <a:pt x="284" y="221"/>
                    <a:pt x="257" y="187"/>
                    <a:pt x="248" y="184"/>
                  </a:cubicBezTo>
                  <a:cubicBezTo>
                    <a:pt x="239" y="181"/>
                    <a:pt x="232" y="176"/>
                    <a:pt x="216" y="184"/>
                  </a:cubicBezTo>
                  <a:cubicBezTo>
                    <a:pt x="200" y="192"/>
                    <a:pt x="159" y="229"/>
                    <a:pt x="152" y="232"/>
                  </a:cubicBezTo>
                  <a:cubicBezTo>
                    <a:pt x="145" y="235"/>
                    <a:pt x="189" y="192"/>
                    <a:pt x="176" y="200"/>
                  </a:cubicBezTo>
                  <a:cubicBezTo>
                    <a:pt x="163" y="208"/>
                    <a:pt x="100" y="269"/>
                    <a:pt x="72" y="280"/>
                  </a:cubicBezTo>
                  <a:cubicBezTo>
                    <a:pt x="44" y="291"/>
                    <a:pt x="16" y="283"/>
                    <a:pt x="8" y="264"/>
                  </a:cubicBezTo>
                  <a:cubicBezTo>
                    <a:pt x="0" y="245"/>
                    <a:pt x="20" y="195"/>
                    <a:pt x="24" y="168"/>
                  </a:cubicBezTo>
                  <a:cubicBezTo>
                    <a:pt x="28" y="141"/>
                    <a:pt x="30" y="117"/>
                    <a:pt x="32" y="104"/>
                  </a:cubicBezTo>
                  <a:close/>
                </a:path>
              </a:pathLst>
            </a:custGeom>
            <a:blipFill dpi="0" rotWithShape="1">
              <a:blip r:embed="rId3"/>
              <a:srcRect/>
              <a:tile tx="0" ty="0" sx="100000" sy="100000" flip="none" algn="tl"/>
            </a:blip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12292" name="Group 49">
            <a:extLst>
              <a:ext uri="{FF2B5EF4-FFF2-40B4-BE49-F238E27FC236}">
                <a16:creationId xmlns:a16="http://schemas.microsoft.com/office/drawing/2014/main" id="{C2849FDB-18F7-4E65-B747-1A2AE0B2E460}"/>
              </a:ext>
            </a:extLst>
          </p:cNvPr>
          <p:cNvGrpSpPr>
            <a:grpSpLocks/>
          </p:cNvGrpSpPr>
          <p:nvPr/>
        </p:nvGrpSpPr>
        <p:grpSpPr bwMode="auto">
          <a:xfrm rot="-4468220">
            <a:off x="866775" y="5381625"/>
            <a:ext cx="1020763" cy="2297113"/>
            <a:chOff x="1296" y="1968"/>
            <a:chExt cx="875" cy="1879"/>
          </a:xfrm>
        </p:grpSpPr>
        <p:sp>
          <p:nvSpPr>
            <p:cNvPr id="12443" name="Freeform 10">
              <a:extLst>
                <a:ext uri="{FF2B5EF4-FFF2-40B4-BE49-F238E27FC236}">
                  <a16:creationId xmlns:a16="http://schemas.microsoft.com/office/drawing/2014/main" id="{29759B89-A7B3-491C-82F2-4EC9F3CC740F}"/>
                </a:ext>
              </a:extLst>
            </p:cNvPr>
            <p:cNvSpPr>
              <a:spLocks/>
            </p:cNvSpPr>
            <p:nvPr/>
          </p:nvSpPr>
          <p:spPr bwMode="auto">
            <a:xfrm rot="-2277569">
              <a:off x="1536" y="3120"/>
              <a:ext cx="635" cy="727"/>
            </a:xfrm>
            <a:custGeom>
              <a:avLst/>
              <a:gdLst>
                <a:gd name="T0" fmla="*/ 156 w 1182"/>
                <a:gd name="T1" fmla="*/ 27 h 1316"/>
                <a:gd name="T2" fmla="*/ 308 w 1182"/>
                <a:gd name="T3" fmla="*/ 115 h 1316"/>
                <a:gd name="T4" fmla="*/ 320 w 1182"/>
                <a:gd name="T5" fmla="*/ 127 h 1316"/>
                <a:gd name="T6" fmla="*/ 336 w 1182"/>
                <a:gd name="T7" fmla="*/ 144 h 1316"/>
                <a:gd name="T8" fmla="*/ 287 w 1182"/>
                <a:gd name="T9" fmla="*/ 249 h 1316"/>
                <a:gd name="T10" fmla="*/ 222 w 1182"/>
                <a:gd name="T11" fmla="*/ 342 h 1316"/>
                <a:gd name="T12" fmla="*/ 144 w 1182"/>
                <a:gd name="T13" fmla="*/ 386 h 1316"/>
                <a:gd name="T14" fmla="*/ 52 w 1182"/>
                <a:gd name="T15" fmla="*/ 386 h 1316"/>
                <a:gd name="T16" fmla="*/ 5 w 1182"/>
                <a:gd name="T17" fmla="*/ 293 h 1316"/>
                <a:gd name="T18" fmla="*/ 19 w 1182"/>
                <a:gd name="T19" fmla="*/ 186 h 1316"/>
                <a:gd name="T20" fmla="*/ 73 w 1182"/>
                <a:gd name="T21" fmla="*/ 101 h 1316"/>
                <a:gd name="T22" fmla="*/ 128 w 1182"/>
                <a:gd name="T23" fmla="*/ 13 h 1316"/>
                <a:gd name="T24" fmla="*/ 139 w 1182"/>
                <a:gd name="T25" fmla="*/ 25 h 1316"/>
                <a:gd name="T26" fmla="*/ 156 w 1182"/>
                <a:gd name="T27" fmla="*/ 27 h 131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1182" h="1316">
                  <a:moveTo>
                    <a:pt x="539" y="89"/>
                  </a:moveTo>
                  <a:cubicBezTo>
                    <a:pt x="635" y="145"/>
                    <a:pt x="972" y="322"/>
                    <a:pt x="1067" y="377"/>
                  </a:cubicBezTo>
                  <a:cubicBezTo>
                    <a:pt x="1162" y="432"/>
                    <a:pt x="1091" y="401"/>
                    <a:pt x="1107" y="417"/>
                  </a:cubicBezTo>
                  <a:cubicBezTo>
                    <a:pt x="1123" y="433"/>
                    <a:pt x="1182" y="406"/>
                    <a:pt x="1163" y="473"/>
                  </a:cubicBezTo>
                  <a:cubicBezTo>
                    <a:pt x="1144" y="540"/>
                    <a:pt x="1060" y="709"/>
                    <a:pt x="995" y="817"/>
                  </a:cubicBezTo>
                  <a:cubicBezTo>
                    <a:pt x="930" y="925"/>
                    <a:pt x="854" y="1046"/>
                    <a:pt x="771" y="1121"/>
                  </a:cubicBezTo>
                  <a:cubicBezTo>
                    <a:pt x="688" y="1196"/>
                    <a:pt x="598" y="1241"/>
                    <a:pt x="499" y="1265"/>
                  </a:cubicBezTo>
                  <a:cubicBezTo>
                    <a:pt x="400" y="1289"/>
                    <a:pt x="259" y="1316"/>
                    <a:pt x="179" y="1265"/>
                  </a:cubicBezTo>
                  <a:cubicBezTo>
                    <a:pt x="99" y="1214"/>
                    <a:pt x="38" y="1070"/>
                    <a:pt x="19" y="961"/>
                  </a:cubicBezTo>
                  <a:cubicBezTo>
                    <a:pt x="0" y="852"/>
                    <a:pt x="28" y="714"/>
                    <a:pt x="67" y="609"/>
                  </a:cubicBezTo>
                  <a:cubicBezTo>
                    <a:pt x="106" y="504"/>
                    <a:pt x="188" y="424"/>
                    <a:pt x="251" y="329"/>
                  </a:cubicBezTo>
                  <a:cubicBezTo>
                    <a:pt x="314" y="234"/>
                    <a:pt x="404" y="82"/>
                    <a:pt x="443" y="41"/>
                  </a:cubicBezTo>
                  <a:cubicBezTo>
                    <a:pt x="482" y="0"/>
                    <a:pt x="467" y="73"/>
                    <a:pt x="483" y="81"/>
                  </a:cubicBezTo>
                  <a:cubicBezTo>
                    <a:pt x="499" y="89"/>
                    <a:pt x="527" y="87"/>
                    <a:pt x="539" y="89"/>
                  </a:cubicBezTo>
                  <a:close/>
                </a:path>
              </a:pathLst>
            </a:custGeom>
            <a:gradFill rotWithShape="1">
              <a:gsLst>
                <a:gs pos="0">
                  <a:srgbClr val="969696"/>
                </a:gs>
                <a:gs pos="50000">
                  <a:srgbClr val="5F5F5F"/>
                </a:gs>
                <a:gs pos="100000">
                  <a:srgbClr val="969696"/>
                </a:gs>
              </a:gsLst>
              <a:lin ang="27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2444" name="Freeform 11">
              <a:extLst>
                <a:ext uri="{FF2B5EF4-FFF2-40B4-BE49-F238E27FC236}">
                  <a16:creationId xmlns:a16="http://schemas.microsoft.com/office/drawing/2014/main" id="{B733A50F-1A3F-4EA5-9D7A-4D0E842384A1}"/>
                </a:ext>
              </a:extLst>
            </p:cNvPr>
            <p:cNvSpPr>
              <a:spLocks/>
            </p:cNvSpPr>
            <p:nvPr/>
          </p:nvSpPr>
          <p:spPr bwMode="auto">
            <a:xfrm rot="-2277569">
              <a:off x="1678" y="3207"/>
              <a:ext cx="310" cy="477"/>
            </a:xfrm>
            <a:custGeom>
              <a:avLst/>
              <a:gdLst>
                <a:gd name="T0" fmla="*/ 97 w 576"/>
                <a:gd name="T1" fmla="*/ 0 h 864"/>
                <a:gd name="T2" fmla="*/ 0 w 576"/>
                <a:gd name="T3" fmla="*/ 234 h 864"/>
                <a:gd name="T4" fmla="*/ 0 w 576"/>
                <a:gd name="T5" fmla="*/ 249 h 864"/>
                <a:gd name="T6" fmla="*/ 14 w 576"/>
                <a:gd name="T7" fmla="*/ 263 h 864"/>
                <a:gd name="T8" fmla="*/ 42 w 576"/>
                <a:gd name="T9" fmla="*/ 234 h 864"/>
                <a:gd name="T10" fmla="*/ 167 w 576"/>
                <a:gd name="T11" fmla="*/ 44 h 864"/>
                <a:gd name="T12" fmla="*/ 97 w 576"/>
                <a:gd name="T13" fmla="*/ 15 h 86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576" h="864">
                  <a:moveTo>
                    <a:pt x="336" y="0"/>
                  </a:moveTo>
                  <a:lnTo>
                    <a:pt x="0" y="768"/>
                  </a:lnTo>
                  <a:lnTo>
                    <a:pt x="0" y="816"/>
                  </a:lnTo>
                  <a:lnTo>
                    <a:pt x="48" y="864"/>
                  </a:lnTo>
                  <a:lnTo>
                    <a:pt x="144" y="768"/>
                  </a:lnTo>
                  <a:lnTo>
                    <a:pt x="576" y="144"/>
                  </a:lnTo>
                  <a:lnTo>
                    <a:pt x="336" y="48"/>
                  </a:lnTo>
                </a:path>
              </a:pathLst>
            </a:custGeom>
            <a:gradFill rotWithShape="1">
              <a:gsLst>
                <a:gs pos="0">
                  <a:srgbClr val="5F5F5F"/>
                </a:gs>
                <a:gs pos="50000">
                  <a:srgbClr val="4D4D4D"/>
                </a:gs>
                <a:gs pos="100000">
                  <a:srgbClr val="5F5F5F"/>
                </a:gs>
              </a:gsLst>
              <a:lin ang="2700000" scaled="1"/>
            </a:gradFill>
            <a:ln w="3175" cmpd="sng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2445" name="Freeform 12" descr="Орех">
              <a:extLst>
                <a:ext uri="{FF2B5EF4-FFF2-40B4-BE49-F238E27FC236}">
                  <a16:creationId xmlns:a16="http://schemas.microsoft.com/office/drawing/2014/main" id="{F02D6C97-17EA-48D9-8335-2D42CF6BF26D}"/>
                </a:ext>
              </a:extLst>
            </p:cNvPr>
            <p:cNvSpPr>
              <a:spLocks/>
            </p:cNvSpPr>
            <p:nvPr/>
          </p:nvSpPr>
          <p:spPr bwMode="auto">
            <a:xfrm rot="-2277569">
              <a:off x="1296" y="1968"/>
              <a:ext cx="748" cy="1237"/>
            </a:xfrm>
            <a:custGeom>
              <a:avLst/>
              <a:gdLst>
                <a:gd name="T0" fmla="*/ 14 w 1392"/>
                <a:gd name="T1" fmla="*/ 647 h 2240"/>
                <a:gd name="T2" fmla="*/ 347 w 1392"/>
                <a:gd name="T3" fmla="*/ 2 h 2240"/>
                <a:gd name="T4" fmla="*/ 368 w 1392"/>
                <a:gd name="T5" fmla="*/ 0 h 2240"/>
                <a:gd name="T6" fmla="*/ 391 w 1392"/>
                <a:gd name="T7" fmla="*/ 10 h 2240"/>
                <a:gd name="T8" fmla="*/ 402 w 1392"/>
                <a:gd name="T9" fmla="*/ 31 h 2240"/>
                <a:gd name="T10" fmla="*/ 67 w 1392"/>
                <a:gd name="T11" fmla="*/ 683 h 2240"/>
                <a:gd name="T12" fmla="*/ 0 w 1392"/>
                <a:gd name="T13" fmla="*/ 647 h 224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392" h="2240">
                  <a:moveTo>
                    <a:pt x="48" y="2120"/>
                  </a:moveTo>
                  <a:lnTo>
                    <a:pt x="1200" y="8"/>
                  </a:lnTo>
                  <a:lnTo>
                    <a:pt x="1272" y="0"/>
                  </a:lnTo>
                  <a:lnTo>
                    <a:pt x="1352" y="32"/>
                  </a:lnTo>
                  <a:lnTo>
                    <a:pt x="1392" y="104"/>
                  </a:lnTo>
                  <a:lnTo>
                    <a:pt x="232" y="2240"/>
                  </a:lnTo>
                  <a:lnTo>
                    <a:pt x="0" y="2120"/>
                  </a:lnTo>
                </a:path>
              </a:pathLst>
            </a:custGeom>
            <a:blipFill dpi="0" rotWithShape="1">
              <a:blip r:embed="rId4"/>
              <a:srcRect/>
              <a:tile tx="0" ty="0" sx="100000" sy="100000" flip="none" algn="tl"/>
            </a:blip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2293" name="Freeform 13">
            <a:extLst>
              <a:ext uri="{FF2B5EF4-FFF2-40B4-BE49-F238E27FC236}">
                <a16:creationId xmlns:a16="http://schemas.microsoft.com/office/drawing/2014/main" id="{83ECC6D0-8275-4900-BE9E-9001056F348C}"/>
              </a:ext>
            </a:extLst>
          </p:cNvPr>
          <p:cNvSpPr>
            <a:spLocks/>
          </p:cNvSpPr>
          <p:nvPr/>
        </p:nvSpPr>
        <p:spPr bwMode="auto">
          <a:xfrm>
            <a:off x="3505200" y="5791200"/>
            <a:ext cx="533400" cy="304800"/>
          </a:xfrm>
          <a:custGeom>
            <a:avLst/>
            <a:gdLst>
              <a:gd name="T0" fmla="*/ 9084359 w 2287"/>
              <a:gd name="T1" fmla="*/ 54662957 h 1272"/>
              <a:gd name="T2" fmla="*/ 3427101 w 2287"/>
              <a:gd name="T3" fmla="*/ 40882258 h 1272"/>
              <a:gd name="T4" fmla="*/ 29537579 w 2287"/>
              <a:gd name="T5" fmla="*/ 7809062 h 1272"/>
              <a:gd name="T6" fmla="*/ 58259082 w 2287"/>
              <a:gd name="T7" fmla="*/ 5052923 h 1272"/>
              <a:gd name="T8" fmla="*/ 97424682 w 2287"/>
              <a:gd name="T9" fmla="*/ 2296783 h 1272"/>
              <a:gd name="T10" fmla="*/ 120924136 w 2287"/>
              <a:gd name="T11" fmla="*/ 18833381 h 1272"/>
              <a:gd name="T12" fmla="*/ 118313111 w 2287"/>
              <a:gd name="T13" fmla="*/ 38126119 h 1272"/>
              <a:gd name="T14" fmla="*/ 100035707 w 2287"/>
              <a:gd name="T15" fmla="*/ 68443415 h 1272"/>
              <a:gd name="T16" fmla="*/ 73925228 w 2287"/>
              <a:gd name="T17" fmla="*/ 65687275 h 1272"/>
              <a:gd name="T18" fmla="*/ 32148603 w 2287"/>
              <a:gd name="T19" fmla="*/ 68443415 h 1272"/>
              <a:gd name="T20" fmla="*/ 8649150 w 2287"/>
              <a:gd name="T21" fmla="*/ 54662957 h 1272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2287" h="1272">
                <a:moveTo>
                  <a:pt x="167" y="952"/>
                </a:moveTo>
                <a:cubicBezTo>
                  <a:pt x="152" y="912"/>
                  <a:pt x="0" y="848"/>
                  <a:pt x="63" y="712"/>
                </a:cubicBezTo>
                <a:cubicBezTo>
                  <a:pt x="126" y="576"/>
                  <a:pt x="375" y="240"/>
                  <a:pt x="543" y="136"/>
                </a:cubicBezTo>
                <a:cubicBezTo>
                  <a:pt x="711" y="32"/>
                  <a:pt x="863" y="104"/>
                  <a:pt x="1071" y="88"/>
                </a:cubicBezTo>
                <a:cubicBezTo>
                  <a:pt x="1279" y="72"/>
                  <a:pt x="1599" y="0"/>
                  <a:pt x="1791" y="40"/>
                </a:cubicBezTo>
                <a:cubicBezTo>
                  <a:pt x="1983" y="80"/>
                  <a:pt x="2159" y="224"/>
                  <a:pt x="2223" y="328"/>
                </a:cubicBezTo>
                <a:cubicBezTo>
                  <a:pt x="2287" y="432"/>
                  <a:pt x="2239" y="520"/>
                  <a:pt x="2175" y="664"/>
                </a:cubicBezTo>
                <a:cubicBezTo>
                  <a:pt x="2111" y="808"/>
                  <a:pt x="1975" y="1112"/>
                  <a:pt x="1839" y="1192"/>
                </a:cubicBezTo>
                <a:cubicBezTo>
                  <a:pt x="1703" y="1272"/>
                  <a:pt x="1567" y="1144"/>
                  <a:pt x="1359" y="1144"/>
                </a:cubicBezTo>
                <a:cubicBezTo>
                  <a:pt x="1151" y="1144"/>
                  <a:pt x="791" y="1224"/>
                  <a:pt x="591" y="1192"/>
                </a:cubicBezTo>
                <a:cubicBezTo>
                  <a:pt x="391" y="1160"/>
                  <a:pt x="275" y="1056"/>
                  <a:pt x="159" y="952"/>
                </a:cubicBezTo>
              </a:path>
            </a:pathLst>
          </a:custGeom>
          <a:gradFill rotWithShape="1">
            <a:gsLst>
              <a:gs pos="0">
                <a:srgbClr val="C84300"/>
              </a:gs>
              <a:gs pos="100000">
                <a:srgbClr val="8A2E00"/>
              </a:gs>
            </a:gsLst>
            <a:path path="rect">
              <a:fillToRect l="50000" t="50000" r="50000" b="50000"/>
            </a:path>
          </a:gra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2294" name="Freeform 14">
            <a:extLst>
              <a:ext uri="{FF2B5EF4-FFF2-40B4-BE49-F238E27FC236}">
                <a16:creationId xmlns:a16="http://schemas.microsoft.com/office/drawing/2014/main" id="{97BF8125-423F-4326-A8E3-8A8796FEF35F}"/>
              </a:ext>
            </a:extLst>
          </p:cNvPr>
          <p:cNvSpPr>
            <a:spLocks/>
          </p:cNvSpPr>
          <p:nvPr/>
        </p:nvSpPr>
        <p:spPr bwMode="auto">
          <a:xfrm>
            <a:off x="3810000" y="5791200"/>
            <a:ext cx="381000" cy="381000"/>
          </a:xfrm>
          <a:custGeom>
            <a:avLst/>
            <a:gdLst>
              <a:gd name="T0" fmla="*/ 4634806 w 2287"/>
              <a:gd name="T1" fmla="*/ 85410795 h 1272"/>
              <a:gd name="T2" fmla="*/ 1748402 w 2287"/>
              <a:gd name="T3" fmla="*/ 63878604 h 1272"/>
              <a:gd name="T4" fmla="*/ 15070074 w 2287"/>
              <a:gd name="T5" fmla="*/ 12201585 h 1272"/>
              <a:gd name="T6" fmla="*/ 29723997 w 2287"/>
              <a:gd name="T7" fmla="*/ 7894967 h 1272"/>
              <a:gd name="T8" fmla="*/ 49706423 w 2287"/>
              <a:gd name="T9" fmla="*/ 3588649 h 1272"/>
              <a:gd name="T10" fmla="*/ 61696011 w 2287"/>
              <a:gd name="T11" fmla="*/ 29427158 h 1272"/>
              <a:gd name="T12" fmla="*/ 60363761 w 2287"/>
              <a:gd name="T13" fmla="*/ 59572285 h 1272"/>
              <a:gd name="T14" fmla="*/ 51038673 w 2287"/>
              <a:gd name="T15" fmla="*/ 106942986 h 1272"/>
              <a:gd name="T16" fmla="*/ 37717001 w 2287"/>
              <a:gd name="T17" fmla="*/ 102636368 h 1272"/>
              <a:gd name="T18" fmla="*/ 16402325 w 2287"/>
              <a:gd name="T19" fmla="*/ 106942986 h 1272"/>
              <a:gd name="T20" fmla="*/ 4412736 w 2287"/>
              <a:gd name="T21" fmla="*/ 85410795 h 1272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2287" h="1272">
                <a:moveTo>
                  <a:pt x="167" y="952"/>
                </a:moveTo>
                <a:cubicBezTo>
                  <a:pt x="152" y="912"/>
                  <a:pt x="0" y="848"/>
                  <a:pt x="63" y="712"/>
                </a:cubicBezTo>
                <a:cubicBezTo>
                  <a:pt x="126" y="576"/>
                  <a:pt x="375" y="240"/>
                  <a:pt x="543" y="136"/>
                </a:cubicBezTo>
                <a:cubicBezTo>
                  <a:pt x="711" y="32"/>
                  <a:pt x="863" y="104"/>
                  <a:pt x="1071" y="88"/>
                </a:cubicBezTo>
                <a:cubicBezTo>
                  <a:pt x="1279" y="72"/>
                  <a:pt x="1599" y="0"/>
                  <a:pt x="1791" y="40"/>
                </a:cubicBezTo>
                <a:cubicBezTo>
                  <a:pt x="1983" y="80"/>
                  <a:pt x="2159" y="224"/>
                  <a:pt x="2223" y="328"/>
                </a:cubicBezTo>
                <a:cubicBezTo>
                  <a:pt x="2287" y="432"/>
                  <a:pt x="2239" y="520"/>
                  <a:pt x="2175" y="664"/>
                </a:cubicBezTo>
                <a:cubicBezTo>
                  <a:pt x="2111" y="808"/>
                  <a:pt x="1975" y="1112"/>
                  <a:pt x="1839" y="1192"/>
                </a:cubicBezTo>
                <a:cubicBezTo>
                  <a:pt x="1703" y="1272"/>
                  <a:pt x="1567" y="1144"/>
                  <a:pt x="1359" y="1144"/>
                </a:cubicBezTo>
                <a:cubicBezTo>
                  <a:pt x="1151" y="1144"/>
                  <a:pt x="791" y="1224"/>
                  <a:pt x="591" y="1192"/>
                </a:cubicBezTo>
                <a:cubicBezTo>
                  <a:pt x="391" y="1160"/>
                  <a:pt x="275" y="1056"/>
                  <a:pt x="159" y="952"/>
                </a:cubicBezTo>
              </a:path>
            </a:pathLst>
          </a:custGeom>
          <a:gradFill rotWithShape="1">
            <a:gsLst>
              <a:gs pos="0">
                <a:srgbClr val="C84300"/>
              </a:gs>
              <a:gs pos="100000">
                <a:srgbClr val="8A2E00"/>
              </a:gs>
            </a:gsLst>
            <a:path path="rect">
              <a:fillToRect l="50000" t="50000" r="50000" b="50000"/>
            </a:path>
          </a:gra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2295" name="Freeform 17">
            <a:extLst>
              <a:ext uri="{FF2B5EF4-FFF2-40B4-BE49-F238E27FC236}">
                <a16:creationId xmlns:a16="http://schemas.microsoft.com/office/drawing/2014/main" id="{F8AE9B83-1570-4907-A6ED-3280C57D965C}"/>
              </a:ext>
            </a:extLst>
          </p:cNvPr>
          <p:cNvSpPr>
            <a:spLocks/>
          </p:cNvSpPr>
          <p:nvPr/>
        </p:nvSpPr>
        <p:spPr bwMode="auto">
          <a:xfrm>
            <a:off x="4038600" y="6019800"/>
            <a:ext cx="533400" cy="304800"/>
          </a:xfrm>
          <a:custGeom>
            <a:avLst/>
            <a:gdLst>
              <a:gd name="T0" fmla="*/ 9084359 w 2287"/>
              <a:gd name="T1" fmla="*/ 54662957 h 1272"/>
              <a:gd name="T2" fmla="*/ 3427101 w 2287"/>
              <a:gd name="T3" fmla="*/ 40882258 h 1272"/>
              <a:gd name="T4" fmla="*/ 29537579 w 2287"/>
              <a:gd name="T5" fmla="*/ 7809062 h 1272"/>
              <a:gd name="T6" fmla="*/ 58259082 w 2287"/>
              <a:gd name="T7" fmla="*/ 5052923 h 1272"/>
              <a:gd name="T8" fmla="*/ 97424682 w 2287"/>
              <a:gd name="T9" fmla="*/ 2296783 h 1272"/>
              <a:gd name="T10" fmla="*/ 120924136 w 2287"/>
              <a:gd name="T11" fmla="*/ 18833381 h 1272"/>
              <a:gd name="T12" fmla="*/ 118313111 w 2287"/>
              <a:gd name="T13" fmla="*/ 38126119 h 1272"/>
              <a:gd name="T14" fmla="*/ 100035707 w 2287"/>
              <a:gd name="T15" fmla="*/ 68443415 h 1272"/>
              <a:gd name="T16" fmla="*/ 73925228 w 2287"/>
              <a:gd name="T17" fmla="*/ 65687275 h 1272"/>
              <a:gd name="T18" fmla="*/ 32148603 w 2287"/>
              <a:gd name="T19" fmla="*/ 68443415 h 1272"/>
              <a:gd name="T20" fmla="*/ 8649150 w 2287"/>
              <a:gd name="T21" fmla="*/ 54662957 h 1272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2287" h="1272">
                <a:moveTo>
                  <a:pt x="167" y="952"/>
                </a:moveTo>
                <a:cubicBezTo>
                  <a:pt x="152" y="912"/>
                  <a:pt x="0" y="848"/>
                  <a:pt x="63" y="712"/>
                </a:cubicBezTo>
                <a:cubicBezTo>
                  <a:pt x="126" y="576"/>
                  <a:pt x="375" y="240"/>
                  <a:pt x="543" y="136"/>
                </a:cubicBezTo>
                <a:cubicBezTo>
                  <a:pt x="711" y="32"/>
                  <a:pt x="863" y="104"/>
                  <a:pt x="1071" y="88"/>
                </a:cubicBezTo>
                <a:cubicBezTo>
                  <a:pt x="1279" y="72"/>
                  <a:pt x="1599" y="0"/>
                  <a:pt x="1791" y="40"/>
                </a:cubicBezTo>
                <a:cubicBezTo>
                  <a:pt x="1983" y="80"/>
                  <a:pt x="2159" y="224"/>
                  <a:pt x="2223" y="328"/>
                </a:cubicBezTo>
                <a:cubicBezTo>
                  <a:pt x="2287" y="432"/>
                  <a:pt x="2239" y="520"/>
                  <a:pt x="2175" y="664"/>
                </a:cubicBezTo>
                <a:cubicBezTo>
                  <a:pt x="2111" y="808"/>
                  <a:pt x="1975" y="1112"/>
                  <a:pt x="1839" y="1192"/>
                </a:cubicBezTo>
                <a:cubicBezTo>
                  <a:pt x="1703" y="1272"/>
                  <a:pt x="1567" y="1144"/>
                  <a:pt x="1359" y="1144"/>
                </a:cubicBezTo>
                <a:cubicBezTo>
                  <a:pt x="1151" y="1144"/>
                  <a:pt x="791" y="1224"/>
                  <a:pt x="591" y="1192"/>
                </a:cubicBezTo>
                <a:cubicBezTo>
                  <a:pt x="391" y="1160"/>
                  <a:pt x="275" y="1056"/>
                  <a:pt x="159" y="952"/>
                </a:cubicBezTo>
              </a:path>
            </a:pathLst>
          </a:custGeom>
          <a:gradFill rotWithShape="1">
            <a:gsLst>
              <a:gs pos="0">
                <a:srgbClr val="C84300"/>
              </a:gs>
              <a:gs pos="100000">
                <a:srgbClr val="8A2E00"/>
              </a:gs>
            </a:gsLst>
            <a:path path="rect">
              <a:fillToRect l="50000" t="50000" r="50000" b="50000"/>
            </a:path>
          </a:gra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2296" name="Freeform 18">
            <a:extLst>
              <a:ext uri="{FF2B5EF4-FFF2-40B4-BE49-F238E27FC236}">
                <a16:creationId xmlns:a16="http://schemas.microsoft.com/office/drawing/2014/main" id="{C7692DD9-590C-41EB-BE9E-AC3688097F37}"/>
              </a:ext>
            </a:extLst>
          </p:cNvPr>
          <p:cNvSpPr>
            <a:spLocks/>
          </p:cNvSpPr>
          <p:nvPr/>
        </p:nvSpPr>
        <p:spPr bwMode="auto">
          <a:xfrm>
            <a:off x="3124200" y="6019800"/>
            <a:ext cx="457200" cy="304800"/>
          </a:xfrm>
          <a:custGeom>
            <a:avLst/>
            <a:gdLst>
              <a:gd name="T0" fmla="*/ 6674080 w 2287"/>
              <a:gd name="T1" fmla="*/ 54662957 h 1272"/>
              <a:gd name="T2" fmla="*/ 2517699 w 2287"/>
              <a:gd name="T3" fmla="*/ 40882258 h 1272"/>
              <a:gd name="T4" fmla="*/ 21701107 w 2287"/>
              <a:gd name="T5" fmla="*/ 7809062 h 1272"/>
              <a:gd name="T6" fmla="*/ 42802476 w 2287"/>
              <a:gd name="T7" fmla="*/ 5052923 h 1272"/>
              <a:gd name="T8" fmla="*/ 71577289 w 2287"/>
              <a:gd name="T9" fmla="*/ 2296783 h 1272"/>
              <a:gd name="T10" fmla="*/ 88842336 w 2287"/>
              <a:gd name="T11" fmla="*/ 18833381 h 1272"/>
              <a:gd name="T12" fmla="*/ 86923976 w 2287"/>
              <a:gd name="T13" fmla="*/ 38126119 h 1272"/>
              <a:gd name="T14" fmla="*/ 73495650 w 2287"/>
              <a:gd name="T15" fmla="*/ 68443415 h 1272"/>
              <a:gd name="T16" fmla="*/ 54312441 w 2287"/>
              <a:gd name="T17" fmla="*/ 65687275 h 1272"/>
              <a:gd name="T18" fmla="*/ 23619268 w 2287"/>
              <a:gd name="T19" fmla="*/ 68443415 h 1272"/>
              <a:gd name="T20" fmla="*/ 6354420 w 2287"/>
              <a:gd name="T21" fmla="*/ 54662957 h 1272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2287" h="1272">
                <a:moveTo>
                  <a:pt x="167" y="952"/>
                </a:moveTo>
                <a:cubicBezTo>
                  <a:pt x="152" y="912"/>
                  <a:pt x="0" y="848"/>
                  <a:pt x="63" y="712"/>
                </a:cubicBezTo>
                <a:cubicBezTo>
                  <a:pt x="126" y="576"/>
                  <a:pt x="375" y="240"/>
                  <a:pt x="543" y="136"/>
                </a:cubicBezTo>
                <a:cubicBezTo>
                  <a:pt x="711" y="32"/>
                  <a:pt x="863" y="104"/>
                  <a:pt x="1071" y="88"/>
                </a:cubicBezTo>
                <a:cubicBezTo>
                  <a:pt x="1279" y="72"/>
                  <a:pt x="1599" y="0"/>
                  <a:pt x="1791" y="40"/>
                </a:cubicBezTo>
                <a:cubicBezTo>
                  <a:pt x="1983" y="80"/>
                  <a:pt x="2159" y="224"/>
                  <a:pt x="2223" y="328"/>
                </a:cubicBezTo>
                <a:cubicBezTo>
                  <a:pt x="2287" y="432"/>
                  <a:pt x="2239" y="520"/>
                  <a:pt x="2175" y="664"/>
                </a:cubicBezTo>
                <a:cubicBezTo>
                  <a:pt x="2111" y="808"/>
                  <a:pt x="1975" y="1112"/>
                  <a:pt x="1839" y="1192"/>
                </a:cubicBezTo>
                <a:cubicBezTo>
                  <a:pt x="1703" y="1272"/>
                  <a:pt x="1567" y="1144"/>
                  <a:pt x="1359" y="1144"/>
                </a:cubicBezTo>
                <a:cubicBezTo>
                  <a:pt x="1151" y="1144"/>
                  <a:pt x="791" y="1224"/>
                  <a:pt x="591" y="1192"/>
                </a:cubicBezTo>
                <a:cubicBezTo>
                  <a:pt x="391" y="1160"/>
                  <a:pt x="275" y="1056"/>
                  <a:pt x="159" y="952"/>
                </a:cubicBezTo>
              </a:path>
            </a:pathLst>
          </a:custGeom>
          <a:gradFill rotWithShape="1">
            <a:gsLst>
              <a:gs pos="0">
                <a:srgbClr val="C84300"/>
              </a:gs>
              <a:gs pos="100000">
                <a:srgbClr val="8A2E00"/>
              </a:gs>
            </a:gsLst>
            <a:path path="rect">
              <a:fillToRect l="50000" t="50000" r="50000" b="50000"/>
            </a:path>
          </a:gra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2297" name="Freeform 19">
            <a:extLst>
              <a:ext uri="{FF2B5EF4-FFF2-40B4-BE49-F238E27FC236}">
                <a16:creationId xmlns:a16="http://schemas.microsoft.com/office/drawing/2014/main" id="{9E46429E-502F-4016-8F88-E52F316C483C}"/>
              </a:ext>
            </a:extLst>
          </p:cNvPr>
          <p:cNvSpPr>
            <a:spLocks/>
          </p:cNvSpPr>
          <p:nvPr/>
        </p:nvSpPr>
        <p:spPr bwMode="auto">
          <a:xfrm rot="5831954">
            <a:off x="3429000" y="6019800"/>
            <a:ext cx="457200" cy="304800"/>
          </a:xfrm>
          <a:custGeom>
            <a:avLst/>
            <a:gdLst>
              <a:gd name="T0" fmla="*/ 6674080 w 2287"/>
              <a:gd name="T1" fmla="*/ 54662957 h 1272"/>
              <a:gd name="T2" fmla="*/ 2517699 w 2287"/>
              <a:gd name="T3" fmla="*/ 40882258 h 1272"/>
              <a:gd name="T4" fmla="*/ 21701107 w 2287"/>
              <a:gd name="T5" fmla="*/ 7809062 h 1272"/>
              <a:gd name="T6" fmla="*/ 42802476 w 2287"/>
              <a:gd name="T7" fmla="*/ 5052923 h 1272"/>
              <a:gd name="T8" fmla="*/ 71577289 w 2287"/>
              <a:gd name="T9" fmla="*/ 2296783 h 1272"/>
              <a:gd name="T10" fmla="*/ 88842336 w 2287"/>
              <a:gd name="T11" fmla="*/ 18833381 h 1272"/>
              <a:gd name="T12" fmla="*/ 86923976 w 2287"/>
              <a:gd name="T13" fmla="*/ 38126119 h 1272"/>
              <a:gd name="T14" fmla="*/ 73495650 w 2287"/>
              <a:gd name="T15" fmla="*/ 68443415 h 1272"/>
              <a:gd name="T16" fmla="*/ 54312441 w 2287"/>
              <a:gd name="T17" fmla="*/ 65687275 h 1272"/>
              <a:gd name="T18" fmla="*/ 23619268 w 2287"/>
              <a:gd name="T19" fmla="*/ 68443415 h 1272"/>
              <a:gd name="T20" fmla="*/ 6354420 w 2287"/>
              <a:gd name="T21" fmla="*/ 54662957 h 1272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2287" h="1272">
                <a:moveTo>
                  <a:pt x="167" y="952"/>
                </a:moveTo>
                <a:cubicBezTo>
                  <a:pt x="152" y="912"/>
                  <a:pt x="0" y="848"/>
                  <a:pt x="63" y="712"/>
                </a:cubicBezTo>
                <a:cubicBezTo>
                  <a:pt x="126" y="576"/>
                  <a:pt x="375" y="240"/>
                  <a:pt x="543" y="136"/>
                </a:cubicBezTo>
                <a:cubicBezTo>
                  <a:pt x="711" y="32"/>
                  <a:pt x="863" y="104"/>
                  <a:pt x="1071" y="88"/>
                </a:cubicBezTo>
                <a:cubicBezTo>
                  <a:pt x="1279" y="72"/>
                  <a:pt x="1599" y="0"/>
                  <a:pt x="1791" y="40"/>
                </a:cubicBezTo>
                <a:cubicBezTo>
                  <a:pt x="1983" y="80"/>
                  <a:pt x="2159" y="224"/>
                  <a:pt x="2223" y="328"/>
                </a:cubicBezTo>
                <a:cubicBezTo>
                  <a:pt x="2287" y="432"/>
                  <a:pt x="2239" y="520"/>
                  <a:pt x="2175" y="664"/>
                </a:cubicBezTo>
                <a:cubicBezTo>
                  <a:pt x="2111" y="808"/>
                  <a:pt x="1975" y="1112"/>
                  <a:pt x="1839" y="1192"/>
                </a:cubicBezTo>
                <a:cubicBezTo>
                  <a:pt x="1703" y="1272"/>
                  <a:pt x="1567" y="1144"/>
                  <a:pt x="1359" y="1144"/>
                </a:cubicBezTo>
                <a:cubicBezTo>
                  <a:pt x="1151" y="1144"/>
                  <a:pt x="791" y="1224"/>
                  <a:pt x="591" y="1192"/>
                </a:cubicBezTo>
                <a:cubicBezTo>
                  <a:pt x="391" y="1160"/>
                  <a:pt x="275" y="1056"/>
                  <a:pt x="159" y="952"/>
                </a:cubicBezTo>
              </a:path>
            </a:pathLst>
          </a:custGeom>
          <a:gradFill rotWithShape="1">
            <a:gsLst>
              <a:gs pos="0">
                <a:srgbClr val="C84300"/>
              </a:gs>
              <a:gs pos="100000">
                <a:srgbClr val="8A2E00"/>
              </a:gs>
            </a:gsLst>
            <a:path path="rect">
              <a:fillToRect l="50000" t="50000" r="50000" b="50000"/>
            </a:path>
          </a:gra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2298" name="Freeform 20">
            <a:extLst>
              <a:ext uri="{FF2B5EF4-FFF2-40B4-BE49-F238E27FC236}">
                <a16:creationId xmlns:a16="http://schemas.microsoft.com/office/drawing/2014/main" id="{B1A278C6-FF62-48D0-AF2F-A13FA7D723B4}"/>
              </a:ext>
            </a:extLst>
          </p:cNvPr>
          <p:cNvSpPr>
            <a:spLocks/>
          </p:cNvSpPr>
          <p:nvPr/>
        </p:nvSpPr>
        <p:spPr bwMode="auto">
          <a:xfrm rot="5831954">
            <a:off x="3657600" y="6096000"/>
            <a:ext cx="457200" cy="304800"/>
          </a:xfrm>
          <a:custGeom>
            <a:avLst/>
            <a:gdLst>
              <a:gd name="T0" fmla="*/ 6674080 w 2287"/>
              <a:gd name="T1" fmla="*/ 54662957 h 1272"/>
              <a:gd name="T2" fmla="*/ 2517699 w 2287"/>
              <a:gd name="T3" fmla="*/ 40882258 h 1272"/>
              <a:gd name="T4" fmla="*/ 21701107 w 2287"/>
              <a:gd name="T5" fmla="*/ 7809062 h 1272"/>
              <a:gd name="T6" fmla="*/ 42802476 w 2287"/>
              <a:gd name="T7" fmla="*/ 5052923 h 1272"/>
              <a:gd name="T8" fmla="*/ 71577289 w 2287"/>
              <a:gd name="T9" fmla="*/ 2296783 h 1272"/>
              <a:gd name="T10" fmla="*/ 88842336 w 2287"/>
              <a:gd name="T11" fmla="*/ 18833381 h 1272"/>
              <a:gd name="T12" fmla="*/ 86923976 w 2287"/>
              <a:gd name="T13" fmla="*/ 38126119 h 1272"/>
              <a:gd name="T14" fmla="*/ 73495650 w 2287"/>
              <a:gd name="T15" fmla="*/ 68443415 h 1272"/>
              <a:gd name="T16" fmla="*/ 54312441 w 2287"/>
              <a:gd name="T17" fmla="*/ 65687275 h 1272"/>
              <a:gd name="T18" fmla="*/ 23619268 w 2287"/>
              <a:gd name="T19" fmla="*/ 68443415 h 1272"/>
              <a:gd name="T20" fmla="*/ 6354420 w 2287"/>
              <a:gd name="T21" fmla="*/ 54662957 h 1272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2287" h="1272">
                <a:moveTo>
                  <a:pt x="167" y="952"/>
                </a:moveTo>
                <a:cubicBezTo>
                  <a:pt x="152" y="912"/>
                  <a:pt x="0" y="848"/>
                  <a:pt x="63" y="712"/>
                </a:cubicBezTo>
                <a:cubicBezTo>
                  <a:pt x="126" y="576"/>
                  <a:pt x="375" y="240"/>
                  <a:pt x="543" y="136"/>
                </a:cubicBezTo>
                <a:cubicBezTo>
                  <a:pt x="711" y="32"/>
                  <a:pt x="863" y="104"/>
                  <a:pt x="1071" y="88"/>
                </a:cubicBezTo>
                <a:cubicBezTo>
                  <a:pt x="1279" y="72"/>
                  <a:pt x="1599" y="0"/>
                  <a:pt x="1791" y="40"/>
                </a:cubicBezTo>
                <a:cubicBezTo>
                  <a:pt x="1983" y="80"/>
                  <a:pt x="2159" y="224"/>
                  <a:pt x="2223" y="328"/>
                </a:cubicBezTo>
                <a:cubicBezTo>
                  <a:pt x="2287" y="432"/>
                  <a:pt x="2239" y="520"/>
                  <a:pt x="2175" y="664"/>
                </a:cubicBezTo>
                <a:cubicBezTo>
                  <a:pt x="2111" y="808"/>
                  <a:pt x="1975" y="1112"/>
                  <a:pt x="1839" y="1192"/>
                </a:cubicBezTo>
                <a:cubicBezTo>
                  <a:pt x="1703" y="1272"/>
                  <a:pt x="1567" y="1144"/>
                  <a:pt x="1359" y="1144"/>
                </a:cubicBezTo>
                <a:cubicBezTo>
                  <a:pt x="1151" y="1144"/>
                  <a:pt x="791" y="1224"/>
                  <a:pt x="591" y="1192"/>
                </a:cubicBezTo>
                <a:cubicBezTo>
                  <a:pt x="391" y="1160"/>
                  <a:pt x="275" y="1056"/>
                  <a:pt x="159" y="952"/>
                </a:cubicBezTo>
              </a:path>
            </a:pathLst>
          </a:custGeom>
          <a:gradFill rotWithShape="1">
            <a:gsLst>
              <a:gs pos="0">
                <a:srgbClr val="C84300"/>
              </a:gs>
              <a:gs pos="100000">
                <a:srgbClr val="8A2E00"/>
              </a:gs>
            </a:gsLst>
            <a:path path="rect">
              <a:fillToRect l="50000" t="50000" r="50000" b="50000"/>
            </a:path>
          </a:gra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2299" name="Freeform 26">
            <a:extLst>
              <a:ext uri="{FF2B5EF4-FFF2-40B4-BE49-F238E27FC236}">
                <a16:creationId xmlns:a16="http://schemas.microsoft.com/office/drawing/2014/main" id="{259094E0-0A03-4981-A6E5-2EE9C36F7086}"/>
              </a:ext>
            </a:extLst>
          </p:cNvPr>
          <p:cNvSpPr>
            <a:spLocks/>
          </p:cNvSpPr>
          <p:nvPr/>
        </p:nvSpPr>
        <p:spPr bwMode="auto">
          <a:xfrm>
            <a:off x="5105400" y="5867400"/>
            <a:ext cx="381000" cy="381000"/>
          </a:xfrm>
          <a:custGeom>
            <a:avLst/>
            <a:gdLst>
              <a:gd name="T0" fmla="*/ 4634806 w 2287"/>
              <a:gd name="T1" fmla="*/ 85410795 h 1272"/>
              <a:gd name="T2" fmla="*/ 1748402 w 2287"/>
              <a:gd name="T3" fmla="*/ 63878604 h 1272"/>
              <a:gd name="T4" fmla="*/ 15070074 w 2287"/>
              <a:gd name="T5" fmla="*/ 12201585 h 1272"/>
              <a:gd name="T6" fmla="*/ 29723997 w 2287"/>
              <a:gd name="T7" fmla="*/ 7894967 h 1272"/>
              <a:gd name="T8" fmla="*/ 49706423 w 2287"/>
              <a:gd name="T9" fmla="*/ 3588649 h 1272"/>
              <a:gd name="T10" fmla="*/ 61696011 w 2287"/>
              <a:gd name="T11" fmla="*/ 29427158 h 1272"/>
              <a:gd name="T12" fmla="*/ 60363761 w 2287"/>
              <a:gd name="T13" fmla="*/ 59572285 h 1272"/>
              <a:gd name="T14" fmla="*/ 51038673 w 2287"/>
              <a:gd name="T15" fmla="*/ 106942986 h 1272"/>
              <a:gd name="T16" fmla="*/ 37717001 w 2287"/>
              <a:gd name="T17" fmla="*/ 102636368 h 1272"/>
              <a:gd name="T18" fmla="*/ 16402325 w 2287"/>
              <a:gd name="T19" fmla="*/ 106942986 h 1272"/>
              <a:gd name="T20" fmla="*/ 4412736 w 2287"/>
              <a:gd name="T21" fmla="*/ 85410795 h 1272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2287" h="1272">
                <a:moveTo>
                  <a:pt x="167" y="952"/>
                </a:moveTo>
                <a:cubicBezTo>
                  <a:pt x="152" y="912"/>
                  <a:pt x="0" y="848"/>
                  <a:pt x="63" y="712"/>
                </a:cubicBezTo>
                <a:cubicBezTo>
                  <a:pt x="126" y="576"/>
                  <a:pt x="375" y="240"/>
                  <a:pt x="543" y="136"/>
                </a:cubicBezTo>
                <a:cubicBezTo>
                  <a:pt x="711" y="32"/>
                  <a:pt x="863" y="104"/>
                  <a:pt x="1071" y="88"/>
                </a:cubicBezTo>
                <a:cubicBezTo>
                  <a:pt x="1279" y="72"/>
                  <a:pt x="1599" y="0"/>
                  <a:pt x="1791" y="40"/>
                </a:cubicBezTo>
                <a:cubicBezTo>
                  <a:pt x="1983" y="80"/>
                  <a:pt x="2159" y="224"/>
                  <a:pt x="2223" y="328"/>
                </a:cubicBezTo>
                <a:cubicBezTo>
                  <a:pt x="2287" y="432"/>
                  <a:pt x="2239" y="520"/>
                  <a:pt x="2175" y="664"/>
                </a:cubicBezTo>
                <a:cubicBezTo>
                  <a:pt x="2111" y="808"/>
                  <a:pt x="1975" y="1112"/>
                  <a:pt x="1839" y="1192"/>
                </a:cubicBezTo>
                <a:cubicBezTo>
                  <a:pt x="1703" y="1272"/>
                  <a:pt x="1567" y="1144"/>
                  <a:pt x="1359" y="1144"/>
                </a:cubicBezTo>
                <a:cubicBezTo>
                  <a:pt x="1151" y="1144"/>
                  <a:pt x="791" y="1224"/>
                  <a:pt x="591" y="1192"/>
                </a:cubicBezTo>
                <a:cubicBezTo>
                  <a:pt x="391" y="1160"/>
                  <a:pt x="275" y="1056"/>
                  <a:pt x="159" y="952"/>
                </a:cubicBezTo>
              </a:path>
            </a:pathLst>
          </a:custGeom>
          <a:gradFill rotWithShape="1">
            <a:gsLst>
              <a:gs pos="0">
                <a:srgbClr val="C84300"/>
              </a:gs>
              <a:gs pos="100000">
                <a:srgbClr val="8A2E00"/>
              </a:gs>
            </a:gsLst>
            <a:path path="rect">
              <a:fillToRect l="50000" t="50000" r="50000" b="50000"/>
            </a:path>
          </a:gra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2300" name="Freeform 30">
            <a:extLst>
              <a:ext uri="{FF2B5EF4-FFF2-40B4-BE49-F238E27FC236}">
                <a16:creationId xmlns:a16="http://schemas.microsoft.com/office/drawing/2014/main" id="{546499CE-D15A-4284-8991-C4085599CC71}"/>
              </a:ext>
            </a:extLst>
          </p:cNvPr>
          <p:cNvSpPr>
            <a:spLocks/>
          </p:cNvSpPr>
          <p:nvPr/>
        </p:nvSpPr>
        <p:spPr bwMode="auto">
          <a:xfrm>
            <a:off x="5334000" y="6248400"/>
            <a:ext cx="533400" cy="304800"/>
          </a:xfrm>
          <a:custGeom>
            <a:avLst/>
            <a:gdLst>
              <a:gd name="T0" fmla="*/ 9084359 w 2287"/>
              <a:gd name="T1" fmla="*/ 54662957 h 1272"/>
              <a:gd name="T2" fmla="*/ 3427101 w 2287"/>
              <a:gd name="T3" fmla="*/ 40882258 h 1272"/>
              <a:gd name="T4" fmla="*/ 29537579 w 2287"/>
              <a:gd name="T5" fmla="*/ 7809062 h 1272"/>
              <a:gd name="T6" fmla="*/ 58259082 w 2287"/>
              <a:gd name="T7" fmla="*/ 5052923 h 1272"/>
              <a:gd name="T8" fmla="*/ 97424682 w 2287"/>
              <a:gd name="T9" fmla="*/ 2296783 h 1272"/>
              <a:gd name="T10" fmla="*/ 120924136 w 2287"/>
              <a:gd name="T11" fmla="*/ 18833381 h 1272"/>
              <a:gd name="T12" fmla="*/ 118313111 w 2287"/>
              <a:gd name="T13" fmla="*/ 38126119 h 1272"/>
              <a:gd name="T14" fmla="*/ 100035707 w 2287"/>
              <a:gd name="T15" fmla="*/ 68443415 h 1272"/>
              <a:gd name="T16" fmla="*/ 73925228 w 2287"/>
              <a:gd name="T17" fmla="*/ 65687275 h 1272"/>
              <a:gd name="T18" fmla="*/ 32148603 w 2287"/>
              <a:gd name="T19" fmla="*/ 68443415 h 1272"/>
              <a:gd name="T20" fmla="*/ 8649150 w 2287"/>
              <a:gd name="T21" fmla="*/ 54662957 h 1272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2287" h="1272">
                <a:moveTo>
                  <a:pt x="167" y="952"/>
                </a:moveTo>
                <a:cubicBezTo>
                  <a:pt x="152" y="912"/>
                  <a:pt x="0" y="848"/>
                  <a:pt x="63" y="712"/>
                </a:cubicBezTo>
                <a:cubicBezTo>
                  <a:pt x="126" y="576"/>
                  <a:pt x="375" y="240"/>
                  <a:pt x="543" y="136"/>
                </a:cubicBezTo>
                <a:cubicBezTo>
                  <a:pt x="711" y="32"/>
                  <a:pt x="863" y="104"/>
                  <a:pt x="1071" y="88"/>
                </a:cubicBezTo>
                <a:cubicBezTo>
                  <a:pt x="1279" y="72"/>
                  <a:pt x="1599" y="0"/>
                  <a:pt x="1791" y="40"/>
                </a:cubicBezTo>
                <a:cubicBezTo>
                  <a:pt x="1983" y="80"/>
                  <a:pt x="2159" y="224"/>
                  <a:pt x="2223" y="328"/>
                </a:cubicBezTo>
                <a:cubicBezTo>
                  <a:pt x="2287" y="432"/>
                  <a:pt x="2239" y="520"/>
                  <a:pt x="2175" y="664"/>
                </a:cubicBezTo>
                <a:cubicBezTo>
                  <a:pt x="2111" y="808"/>
                  <a:pt x="1975" y="1112"/>
                  <a:pt x="1839" y="1192"/>
                </a:cubicBezTo>
                <a:cubicBezTo>
                  <a:pt x="1703" y="1272"/>
                  <a:pt x="1567" y="1144"/>
                  <a:pt x="1359" y="1144"/>
                </a:cubicBezTo>
                <a:cubicBezTo>
                  <a:pt x="1151" y="1144"/>
                  <a:pt x="791" y="1224"/>
                  <a:pt x="591" y="1192"/>
                </a:cubicBezTo>
                <a:cubicBezTo>
                  <a:pt x="391" y="1160"/>
                  <a:pt x="275" y="1056"/>
                  <a:pt x="159" y="952"/>
                </a:cubicBezTo>
              </a:path>
            </a:pathLst>
          </a:custGeom>
          <a:gradFill rotWithShape="1">
            <a:gsLst>
              <a:gs pos="0">
                <a:srgbClr val="C84300"/>
              </a:gs>
              <a:gs pos="100000">
                <a:srgbClr val="8A2E00"/>
              </a:gs>
            </a:gsLst>
            <a:path path="rect">
              <a:fillToRect l="50000" t="50000" r="50000" b="50000"/>
            </a:path>
          </a:gra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2301" name="Freeform 33">
            <a:extLst>
              <a:ext uri="{FF2B5EF4-FFF2-40B4-BE49-F238E27FC236}">
                <a16:creationId xmlns:a16="http://schemas.microsoft.com/office/drawing/2014/main" id="{C2432EDE-50A2-4C0F-ABA4-5FEBA8464053}"/>
              </a:ext>
            </a:extLst>
          </p:cNvPr>
          <p:cNvSpPr>
            <a:spLocks/>
          </p:cNvSpPr>
          <p:nvPr/>
        </p:nvSpPr>
        <p:spPr bwMode="auto">
          <a:xfrm>
            <a:off x="3886200" y="6400800"/>
            <a:ext cx="533400" cy="304800"/>
          </a:xfrm>
          <a:custGeom>
            <a:avLst/>
            <a:gdLst>
              <a:gd name="T0" fmla="*/ 9084359 w 2287"/>
              <a:gd name="T1" fmla="*/ 54662957 h 1272"/>
              <a:gd name="T2" fmla="*/ 3427101 w 2287"/>
              <a:gd name="T3" fmla="*/ 40882258 h 1272"/>
              <a:gd name="T4" fmla="*/ 29537579 w 2287"/>
              <a:gd name="T5" fmla="*/ 7809062 h 1272"/>
              <a:gd name="T6" fmla="*/ 58259082 w 2287"/>
              <a:gd name="T7" fmla="*/ 5052923 h 1272"/>
              <a:gd name="T8" fmla="*/ 97424682 w 2287"/>
              <a:gd name="T9" fmla="*/ 2296783 h 1272"/>
              <a:gd name="T10" fmla="*/ 120924136 w 2287"/>
              <a:gd name="T11" fmla="*/ 18833381 h 1272"/>
              <a:gd name="T12" fmla="*/ 118313111 w 2287"/>
              <a:gd name="T13" fmla="*/ 38126119 h 1272"/>
              <a:gd name="T14" fmla="*/ 100035707 w 2287"/>
              <a:gd name="T15" fmla="*/ 68443415 h 1272"/>
              <a:gd name="T16" fmla="*/ 73925228 w 2287"/>
              <a:gd name="T17" fmla="*/ 65687275 h 1272"/>
              <a:gd name="T18" fmla="*/ 32148603 w 2287"/>
              <a:gd name="T19" fmla="*/ 68443415 h 1272"/>
              <a:gd name="T20" fmla="*/ 8649150 w 2287"/>
              <a:gd name="T21" fmla="*/ 54662957 h 1272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2287" h="1272">
                <a:moveTo>
                  <a:pt x="167" y="952"/>
                </a:moveTo>
                <a:cubicBezTo>
                  <a:pt x="152" y="912"/>
                  <a:pt x="0" y="848"/>
                  <a:pt x="63" y="712"/>
                </a:cubicBezTo>
                <a:cubicBezTo>
                  <a:pt x="126" y="576"/>
                  <a:pt x="375" y="240"/>
                  <a:pt x="543" y="136"/>
                </a:cubicBezTo>
                <a:cubicBezTo>
                  <a:pt x="711" y="32"/>
                  <a:pt x="863" y="104"/>
                  <a:pt x="1071" y="88"/>
                </a:cubicBezTo>
                <a:cubicBezTo>
                  <a:pt x="1279" y="72"/>
                  <a:pt x="1599" y="0"/>
                  <a:pt x="1791" y="40"/>
                </a:cubicBezTo>
                <a:cubicBezTo>
                  <a:pt x="1983" y="80"/>
                  <a:pt x="2159" y="224"/>
                  <a:pt x="2223" y="328"/>
                </a:cubicBezTo>
                <a:cubicBezTo>
                  <a:pt x="2287" y="432"/>
                  <a:pt x="2239" y="520"/>
                  <a:pt x="2175" y="664"/>
                </a:cubicBezTo>
                <a:cubicBezTo>
                  <a:pt x="2111" y="808"/>
                  <a:pt x="1975" y="1112"/>
                  <a:pt x="1839" y="1192"/>
                </a:cubicBezTo>
                <a:cubicBezTo>
                  <a:pt x="1703" y="1272"/>
                  <a:pt x="1567" y="1144"/>
                  <a:pt x="1359" y="1144"/>
                </a:cubicBezTo>
                <a:cubicBezTo>
                  <a:pt x="1151" y="1144"/>
                  <a:pt x="791" y="1224"/>
                  <a:pt x="591" y="1192"/>
                </a:cubicBezTo>
                <a:cubicBezTo>
                  <a:pt x="391" y="1160"/>
                  <a:pt x="275" y="1056"/>
                  <a:pt x="159" y="952"/>
                </a:cubicBezTo>
              </a:path>
            </a:pathLst>
          </a:custGeom>
          <a:gradFill rotWithShape="1">
            <a:gsLst>
              <a:gs pos="0">
                <a:srgbClr val="C84300"/>
              </a:gs>
              <a:gs pos="100000">
                <a:srgbClr val="8A2E00"/>
              </a:gs>
            </a:gsLst>
            <a:path path="rect">
              <a:fillToRect l="50000" t="50000" r="50000" b="50000"/>
            </a:path>
          </a:gra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2302" name="Freeform 34">
            <a:extLst>
              <a:ext uri="{FF2B5EF4-FFF2-40B4-BE49-F238E27FC236}">
                <a16:creationId xmlns:a16="http://schemas.microsoft.com/office/drawing/2014/main" id="{5DE267BF-4C00-498A-98AF-9C872EE49B7E}"/>
              </a:ext>
            </a:extLst>
          </p:cNvPr>
          <p:cNvSpPr>
            <a:spLocks/>
          </p:cNvSpPr>
          <p:nvPr/>
        </p:nvSpPr>
        <p:spPr bwMode="auto">
          <a:xfrm>
            <a:off x="4648200" y="6477000"/>
            <a:ext cx="533400" cy="304800"/>
          </a:xfrm>
          <a:custGeom>
            <a:avLst/>
            <a:gdLst>
              <a:gd name="T0" fmla="*/ 9084359 w 2287"/>
              <a:gd name="T1" fmla="*/ 54662957 h 1272"/>
              <a:gd name="T2" fmla="*/ 3427101 w 2287"/>
              <a:gd name="T3" fmla="*/ 40882258 h 1272"/>
              <a:gd name="T4" fmla="*/ 29537579 w 2287"/>
              <a:gd name="T5" fmla="*/ 7809062 h 1272"/>
              <a:gd name="T6" fmla="*/ 58259082 w 2287"/>
              <a:gd name="T7" fmla="*/ 5052923 h 1272"/>
              <a:gd name="T8" fmla="*/ 97424682 w 2287"/>
              <a:gd name="T9" fmla="*/ 2296783 h 1272"/>
              <a:gd name="T10" fmla="*/ 120924136 w 2287"/>
              <a:gd name="T11" fmla="*/ 18833381 h 1272"/>
              <a:gd name="T12" fmla="*/ 118313111 w 2287"/>
              <a:gd name="T13" fmla="*/ 38126119 h 1272"/>
              <a:gd name="T14" fmla="*/ 100035707 w 2287"/>
              <a:gd name="T15" fmla="*/ 68443415 h 1272"/>
              <a:gd name="T16" fmla="*/ 73925228 w 2287"/>
              <a:gd name="T17" fmla="*/ 65687275 h 1272"/>
              <a:gd name="T18" fmla="*/ 32148603 w 2287"/>
              <a:gd name="T19" fmla="*/ 68443415 h 1272"/>
              <a:gd name="T20" fmla="*/ 8649150 w 2287"/>
              <a:gd name="T21" fmla="*/ 54662957 h 1272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2287" h="1272">
                <a:moveTo>
                  <a:pt x="167" y="952"/>
                </a:moveTo>
                <a:cubicBezTo>
                  <a:pt x="152" y="912"/>
                  <a:pt x="0" y="848"/>
                  <a:pt x="63" y="712"/>
                </a:cubicBezTo>
                <a:cubicBezTo>
                  <a:pt x="126" y="576"/>
                  <a:pt x="375" y="240"/>
                  <a:pt x="543" y="136"/>
                </a:cubicBezTo>
                <a:cubicBezTo>
                  <a:pt x="711" y="32"/>
                  <a:pt x="863" y="104"/>
                  <a:pt x="1071" y="88"/>
                </a:cubicBezTo>
                <a:cubicBezTo>
                  <a:pt x="1279" y="72"/>
                  <a:pt x="1599" y="0"/>
                  <a:pt x="1791" y="40"/>
                </a:cubicBezTo>
                <a:cubicBezTo>
                  <a:pt x="1983" y="80"/>
                  <a:pt x="2159" y="224"/>
                  <a:pt x="2223" y="328"/>
                </a:cubicBezTo>
                <a:cubicBezTo>
                  <a:pt x="2287" y="432"/>
                  <a:pt x="2239" y="520"/>
                  <a:pt x="2175" y="664"/>
                </a:cubicBezTo>
                <a:cubicBezTo>
                  <a:pt x="2111" y="808"/>
                  <a:pt x="1975" y="1112"/>
                  <a:pt x="1839" y="1192"/>
                </a:cubicBezTo>
                <a:cubicBezTo>
                  <a:pt x="1703" y="1272"/>
                  <a:pt x="1567" y="1144"/>
                  <a:pt x="1359" y="1144"/>
                </a:cubicBezTo>
                <a:cubicBezTo>
                  <a:pt x="1151" y="1144"/>
                  <a:pt x="791" y="1224"/>
                  <a:pt x="591" y="1192"/>
                </a:cubicBezTo>
                <a:cubicBezTo>
                  <a:pt x="391" y="1160"/>
                  <a:pt x="275" y="1056"/>
                  <a:pt x="159" y="952"/>
                </a:cubicBezTo>
              </a:path>
            </a:pathLst>
          </a:custGeom>
          <a:gradFill rotWithShape="1">
            <a:gsLst>
              <a:gs pos="0">
                <a:srgbClr val="C84300"/>
              </a:gs>
              <a:gs pos="100000">
                <a:srgbClr val="8A2E00"/>
              </a:gs>
            </a:gsLst>
            <a:path path="rect">
              <a:fillToRect l="50000" t="50000" r="50000" b="50000"/>
            </a:path>
          </a:gra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2303" name="Freeform 35">
            <a:extLst>
              <a:ext uri="{FF2B5EF4-FFF2-40B4-BE49-F238E27FC236}">
                <a16:creationId xmlns:a16="http://schemas.microsoft.com/office/drawing/2014/main" id="{3070D3A1-8030-47C9-9518-F07220ADD10B}"/>
              </a:ext>
            </a:extLst>
          </p:cNvPr>
          <p:cNvSpPr>
            <a:spLocks/>
          </p:cNvSpPr>
          <p:nvPr/>
        </p:nvSpPr>
        <p:spPr bwMode="auto">
          <a:xfrm>
            <a:off x="5105400" y="6477000"/>
            <a:ext cx="533400" cy="304800"/>
          </a:xfrm>
          <a:custGeom>
            <a:avLst/>
            <a:gdLst>
              <a:gd name="T0" fmla="*/ 9084359 w 2287"/>
              <a:gd name="T1" fmla="*/ 54662957 h 1272"/>
              <a:gd name="T2" fmla="*/ 3427101 w 2287"/>
              <a:gd name="T3" fmla="*/ 40882258 h 1272"/>
              <a:gd name="T4" fmla="*/ 29537579 w 2287"/>
              <a:gd name="T5" fmla="*/ 7809062 h 1272"/>
              <a:gd name="T6" fmla="*/ 58259082 w 2287"/>
              <a:gd name="T7" fmla="*/ 5052923 h 1272"/>
              <a:gd name="T8" fmla="*/ 97424682 w 2287"/>
              <a:gd name="T9" fmla="*/ 2296783 h 1272"/>
              <a:gd name="T10" fmla="*/ 120924136 w 2287"/>
              <a:gd name="T11" fmla="*/ 18833381 h 1272"/>
              <a:gd name="T12" fmla="*/ 118313111 w 2287"/>
              <a:gd name="T13" fmla="*/ 38126119 h 1272"/>
              <a:gd name="T14" fmla="*/ 100035707 w 2287"/>
              <a:gd name="T15" fmla="*/ 68443415 h 1272"/>
              <a:gd name="T16" fmla="*/ 73925228 w 2287"/>
              <a:gd name="T17" fmla="*/ 65687275 h 1272"/>
              <a:gd name="T18" fmla="*/ 32148603 w 2287"/>
              <a:gd name="T19" fmla="*/ 68443415 h 1272"/>
              <a:gd name="T20" fmla="*/ 8649150 w 2287"/>
              <a:gd name="T21" fmla="*/ 54662957 h 1272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2287" h="1272">
                <a:moveTo>
                  <a:pt x="167" y="952"/>
                </a:moveTo>
                <a:cubicBezTo>
                  <a:pt x="152" y="912"/>
                  <a:pt x="0" y="848"/>
                  <a:pt x="63" y="712"/>
                </a:cubicBezTo>
                <a:cubicBezTo>
                  <a:pt x="126" y="576"/>
                  <a:pt x="375" y="240"/>
                  <a:pt x="543" y="136"/>
                </a:cubicBezTo>
                <a:cubicBezTo>
                  <a:pt x="711" y="32"/>
                  <a:pt x="863" y="104"/>
                  <a:pt x="1071" y="88"/>
                </a:cubicBezTo>
                <a:cubicBezTo>
                  <a:pt x="1279" y="72"/>
                  <a:pt x="1599" y="0"/>
                  <a:pt x="1791" y="40"/>
                </a:cubicBezTo>
                <a:cubicBezTo>
                  <a:pt x="1983" y="80"/>
                  <a:pt x="2159" y="224"/>
                  <a:pt x="2223" y="328"/>
                </a:cubicBezTo>
                <a:cubicBezTo>
                  <a:pt x="2287" y="432"/>
                  <a:pt x="2239" y="520"/>
                  <a:pt x="2175" y="664"/>
                </a:cubicBezTo>
                <a:cubicBezTo>
                  <a:pt x="2111" y="808"/>
                  <a:pt x="1975" y="1112"/>
                  <a:pt x="1839" y="1192"/>
                </a:cubicBezTo>
                <a:cubicBezTo>
                  <a:pt x="1703" y="1272"/>
                  <a:pt x="1567" y="1144"/>
                  <a:pt x="1359" y="1144"/>
                </a:cubicBezTo>
                <a:cubicBezTo>
                  <a:pt x="1151" y="1144"/>
                  <a:pt x="791" y="1224"/>
                  <a:pt x="591" y="1192"/>
                </a:cubicBezTo>
                <a:cubicBezTo>
                  <a:pt x="391" y="1160"/>
                  <a:pt x="275" y="1056"/>
                  <a:pt x="159" y="952"/>
                </a:cubicBezTo>
              </a:path>
            </a:pathLst>
          </a:custGeom>
          <a:gradFill rotWithShape="1">
            <a:gsLst>
              <a:gs pos="0">
                <a:srgbClr val="C84300"/>
              </a:gs>
              <a:gs pos="100000">
                <a:srgbClr val="8A2E00"/>
              </a:gs>
            </a:gsLst>
            <a:path path="rect">
              <a:fillToRect l="50000" t="50000" r="50000" b="50000"/>
            </a:path>
          </a:gra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2304" name="Freeform 36">
            <a:extLst>
              <a:ext uri="{FF2B5EF4-FFF2-40B4-BE49-F238E27FC236}">
                <a16:creationId xmlns:a16="http://schemas.microsoft.com/office/drawing/2014/main" id="{678DAEEA-84C4-494C-B667-96FC5226F8FB}"/>
              </a:ext>
            </a:extLst>
          </p:cNvPr>
          <p:cNvSpPr>
            <a:spLocks/>
          </p:cNvSpPr>
          <p:nvPr/>
        </p:nvSpPr>
        <p:spPr bwMode="auto">
          <a:xfrm>
            <a:off x="2895600" y="6324600"/>
            <a:ext cx="457200" cy="304800"/>
          </a:xfrm>
          <a:custGeom>
            <a:avLst/>
            <a:gdLst>
              <a:gd name="T0" fmla="*/ 6674080 w 2287"/>
              <a:gd name="T1" fmla="*/ 54662957 h 1272"/>
              <a:gd name="T2" fmla="*/ 2517699 w 2287"/>
              <a:gd name="T3" fmla="*/ 40882258 h 1272"/>
              <a:gd name="T4" fmla="*/ 21701107 w 2287"/>
              <a:gd name="T5" fmla="*/ 7809062 h 1272"/>
              <a:gd name="T6" fmla="*/ 42802476 w 2287"/>
              <a:gd name="T7" fmla="*/ 5052923 h 1272"/>
              <a:gd name="T8" fmla="*/ 71577289 w 2287"/>
              <a:gd name="T9" fmla="*/ 2296783 h 1272"/>
              <a:gd name="T10" fmla="*/ 88842336 w 2287"/>
              <a:gd name="T11" fmla="*/ 18833381 h 1272"/>
              <a:gd name="T12" fmla="*/ 86923976 w 2287"/>
              <a:gd name="T13" fmla="*/ 38126119 h 1272"/>
              <a:gd name="T14" fmla="*/ 73495650 w 2287"/>
              <a:gd name="T15" fmla="*/ 68443415 h 1272"/>
              <a:gd name="T16" fmla="*/ 54312441 w 2287"/>
              <a:gd name="T17" fmla="*/ 65687275 h 1272"/>
              <a:gd name="T18" fmla="*/ 23619268 w 2287"/>
              <a:gd name="T19" fmla="*/ 68443415 h 1272"/>
              <a:gd name="T20" fmla="*/ 6354420 w 2287"/>
              <a:gd name="T21" fmla="*/ 54662957 h 1272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2287" h="1272">
                <a:moveTo>
                  <a:pt x="167" y="952"/>
                </a:moveTo>
                <a:cubicBezTo>
                  <a:pt x="152" y="912"/>
                  <a:pt x="0" y="848"/>
                  <a:pt x="63" y="712"/>
                </a:cubicBezTo>
                <a:cubicBezTo>
                  <a:pt x="126" y="576"/>
                  <a:pt x="375" y="240"/>
                  <a:pt x="543" y="136"/>
                </a:cubicBezTo>
                <a:cubicBezTo>
                  <a:pt x="711" y="32"/>
                  <a:pt x="863" y="104"/>
                  <a:pt x="1071" y="88"/>
                </a:cubicBezTo>
                <a:cubicBezTo>
                  <a:pt x="1279" y="72"/>
                  <a:pt x="1599" y="0"/>
                  <a:pt x="1791" y="40"/>
                </a:cubicBezTo>
                <a:cubicBezTo>
                  <a:pt x="1983" y="80"/>
                  <a:pt x="2159" y="224"/>
                  <a:pt x="2223" y="328"/>
                </a:cubicBezTo>
                <a:cubicBezTo>
                  <a:pt x="2287" y="432"/>
                  <a:pt x="2239" y="520"/>
                  <a:pt x="2175" y="664"/>
                </a:cubicBezTo>
                <a:cubicBezTo>
                  <a:pt x="2111" y="808"/>
                  <a:pt x="1975" y="1112"/>
                  <a:pt x="1839" y="1192"/>
                </a:cubicBezTo>
                <a:cubicBezTo>
                  <a:pt x="1703" y="1272"/>
                  <a:pt x="1567" y="1144"/>
                  <a:pt x="1359" y="1144"/>
                </a:cubicBezTo>
                <a:cubicBezTo>
                  <a:pt x="1151" y="1144"/>
                  <a:pt x="791" y="1224"/>
                  <a:pt x="591" y="1192"/>
                </a:cubicBezTo>
                <a:cubicBezTo>
                  <a:pt x="391" y="1160"/>
                  <a:pt x="275" y="1056"/>
                  <a:pt x="159" y="952"/>
                </a:cubicBezTo>
              </a:path>
            </a:pathLst>
          </a:custGeom>
          <a:gradFill rotWithShape="1">
            <a:gsLst>
              <a:gs pos="0">
                <a:srgbClr val="C84300"/>
              </a:gs>
              <a:gs pos="100000">
                <a:srgbClr val="8A2E00"/>
              </a:gs>
            </a:gsLst>
            <a:path path="rect">
              <a:fillToRect l="50000" t="50000" r="50000" b="50000"/>
            </a:path>
          </a:gra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2305" name="Freeform 37">
            <a:extLst>
              <a:ext uri="{FF2B5EF4-FFF2-40B4-BE49-F238E27FC236}">
                <a16:creationId xmlns:a16="http://schemas.microsoft.com/office/drawing/2014/main" id="{C805FA2B-7D33-47E3-8B8C-DDDBD81778EC}"/>
              </a:ext>
            </a:extLst>
          </p:cNvPr>
          <p:cNvSpPr>
            <a:spLocks/>
          </p:cNvSpPr>
          <p:nvPr/>
        </p:nvSpPr>
        <p:spPr bwMode="auto">
          <a:xfrm rot="5831954">
            <a:off x="3200400" y="6248400"/>
            <a:ext cx="457200" cy="304800"/>
          </a:xfrm>
          <a:custGeom>
            <a:avLst/>
            <a:gdLst>
              <a:gd name="T0" fmla="*/ 6674080 w 2287"/>
              <a:gd name="T1" fmla="*/ 54662957 h 1272"/>
              <a:gd name="T2" fmla="*/ 2517699 w 2287"/>
              <a:gd name="T3" fmla="*/ 40882258 h 1272"/>
              <a:gd name="T4" fmla="*/ 21701107 w 2287"/>
              <a:gd name="T5" fmla="*/ 7809062 h 1272"/>
              <a:gd name="T6" fmla="*/ 42802476 w 2287"/>
              <a:gd name="T7" fmla="*/ 5052923 h 1272"/>
              <a:gd name="T8" fmla="*/ 71577289 w 2287"/>
              <a:gd name="T9" fmla="*/ 2296783 h 1272"/>
              <a:gd name="T10" fmla="*/ 88842336 w 2287"/>
              <a:gd name="T11" fmla="*/ 18833381 h 1272"/>
              <a:gd name="T12" fmla="*/ 86923976 w 2287"/>
              <a:gd name="T13" fmla="*/ 38126119 h 1272"/>
              <a:gd name="T14" fmla="*/ 73495650 w 2287"/>
              <a:gd name="T15" fmla="*/ 68443415 h 1272"/>
              <a:gd name="T16" fmla="*/ 54312441 w 2287"/>
              <a:gd name="T17" fmla="*/ 65687275 h 1272"/>
              <a:gd name="T18" fmla="*/ 23619268 w 2287"/>
              <a:gd name="T19" fmla="*/ 68443415 h 1272"/>
              <a:gd name="T20" fmla="*/ 6354420 w 2287"/>
              <a:gd name="T21" fmla="*/ 54662957 h 1272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2287" h="1272">
                <a:moveTo>
                  <a:pt x="167" y="952"/>
                </a:moveTo>
                <a:cubicBezTo>
                  <a:pt x="152" y="912"/>
                  <a:pt x="0" y="848"/>
                  <a:pt x="63" y="712"/>
                </a:cubicBezTo>
                <a:cubicBezTo>
                  <a:pt x="126" y="576"/>
                  <a:pt x="375" y="240"/>
                  <a:pt x="543" y="136"/>
                </a:cubicBezTo>
                <a:cubicBezTo>
                  <a:pt x="711" y="32"/>
                  <a:pt x="863" y="104"/>
                  <a:pt x="1071" y="88"/>
                </a:cubicBezTo>
                <a:cubicBezTo>
                  <a:pt x="1279" y="72"/>
                  <a:pt x="1599" y="0"/>
                  <a:pt x="1791" y="40"/>
                </a:cubicBezTo>
                <a:cubicBezTo>
                  <a:pt x="1983" y="80"/>
                  <a:pt x="2159" y="224"/>
                  <a:pt x="2223" y="328"/>
                </a:cubicBezTo>
                <a:cubicBezTo>
                  <a:pt x="2287" y="432"/>
                  <a:pt x="2239" y="520"/>
                  <a:pt x="2175" y="664"/>
                </a:cubicBezTo>
                <a:cubicBezTo>
                  <a:pt x="2111" y="808"/>
                  <a:pt x="1975" y="1112"/>
                  <a:pt x="1839" y="1192"/>
                </a:cubicBezTo>
                <a:cubicBezTo>
                  <a:pt x="1703" y="1272"/>
                  <a:pt x="1567" y="1144"/>
                  <a:pt x="1359" y="1144"/>
                </a:cubicBezTo>
                <a:cubicBezTo>
                  <a:pt x="1151" y="1144"/>
                  <a:pt x="791" y="1224"/>
                  <a:pt x="591" y="1192"/>
                </a:cubicBezTo>
                <a:cubicBezTo>
                  <a:pt x="391" y="1160"/>
                  <a:pt x="275" y="1056"/>
                  <a:pt x="159" y="952"/>
                </a:cubicBezTo>
              </a:path>
            </a:pathLst>
          </a:custGeom>
          <a:gradFill rotWithShape="1">
            <a:gsLst>
              <a:gs pos="0">
                <a:srgbClr val="C84300"/>
              </a:gs>
              <a:gs pos="100000">
                <a:srgbClr val="8A2E00"/>
              </a:gs>
            </a:gsLst>
            <a:path path="rect">
              <a:fillToRect l="50000" t="50000" r="50000" b="50000"/>
            </a:path>
          </a:gra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2306" name="Freeform 38">
            <a:extLst>
              <a:ext uri="{FF2B5EF4-FFF2-40B4-BE49-F238E27FC236}">
                <a16:creationId xmlns:a16="http://schemas.microsoft.com/office/drawing/2014/main" id="{06ABCB2C-7D01-4E95-B519-EF28A9CF3886}"/>
              </a:ext>
            </a:extLst>
          </p:cNvPr>
          <p:cNvSpPr>
            <a:spLocks/>
          </p:cNvSpPr>
          <p:nvPr/>
        </p:nvSpPr>
        <p:spPr bwMode="auto">
          <a:xfrm>
            <a:off x="3505200" y="6324600"/>
            <a:ext cx="533400" cy="304800"/>
          </a:xfrm>
          <a:custGeom>
            <a:avLst/>
            <a:gdLst>
              <a:gd name="T0" fmla="*/ 9084359 w 2287"/>
              <a:gd name="T1" fmla="*/ 54662957 h 1272"/>
              <a:gd name="T2" fmla="*/ 3427101 w 2287"/>
              <a:gd name="T3" fmla="*/ 40882258 h 1272"/>
              <a:gd name="T4" fmla="*/ 29537579 w 2287"/>
              <a:gd name="T5" fmla="*/ 7809062 h 1272"/>
              <a:gd name="T6" fmla="*/ 58259082 w 2287"/>
              <a:gd name="T7" fmla="*/ 5052923 h 1272"/>
              <a:gd name="T8" fmla="*/ 97424682 w 2287"/>
              <a:gd name="T9" fmla="*/ 2296783 h 1272"/>
              <a:gd name="T10" fmla="*/ 120924136 w 2287"/>
              <a:gd name="T11" fmla="*/ 18833381 h 1272"/>
              <a:gd name="T12" fmla="*/ 118313111 w 2287"/>
              <a:gd name="T13" fmla="*/ 38126119 h 1272"/>
              <a:gd name="T14" fmla="*/ 100035707 w 2287"/>
              <a:gd name="T15" fmla="*/ 68443415 h 1272"/>
              <a:gd name="T16" fmla="*/ 73925228 w 2287"/>
              <a:gd name="T17" fmla="*/ 65687275 h 1272"/>
              <a:gd name="T18" fmla="*/ 32148603 w 2287"/>
              <a:gd name="T19" fmla="*/ 68443415 h 1272"/>
              <a:gd name="T20" fmla="*/ 8649150 w 2287"/>
              <a:gd name="T21" fmla="*/ 54662957 h 1272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2287" h="1272">
                <a:moveTo>
                  <a:pt x="167" y="952"/>
                </a:moveTo>
                <a:cubicBezTo>
                  <a:pt x="152" y="912"/>
                  <a:pt x="0" y="848"/>
                  <a:pt x="63" y="712"/>
                </a:cubicBezTo>
                <a:cubicBezTo>
                  <a:pt x="126" y="576"/>
                  <a:pt x="375" y="240"/>
                  <a:pt x="543" y="136"/>
                </a:cubicBezTo>
                <a:cubicBezTo>
                  <a:pt x="711" y="32"/>
                  <a:pt x="863" y="104"/>
                  <a:pt x="1071" y="88"/>
                </a:cubicBezTo>
                <a:cubicBezTo>
                  <a:pt x="1279" y="72"/>
                  <a:pt x="1599" y="0"/>
                  <a:pt x="1791" y="40"/>
                </a:cubicBezTo>
                <a:cubicBezTo>
                  <a:pt x="1983" y="80"/>
                  <a:pt x="2159" y="224"/>
                  <a:pt x="2223" y="328"/>
                </a:cubicBezTo>
                <a:cubicBezTo>
                  <a:pt x="2287" y="432"/>
                  <a:pt x="2239" y="520"/>
                  <a:pt x="2175" y="664"/>
                </a:cubicBezTo>
                <a:cubicBezTo>
                  <a:pt x="2111" y="808"/>
                  <a:pt x="1975" y="1112"/>
                  <a:pt x="1839" y="1192"/>
                </a:cubicBezTo>
                <a:cubicBezTo>
                  <a:pt x="1703" y="1272"/>
                  <a:pt x="1567" y="1144"/>
                  <a:pt x="1359" y="1144"/>
                </a:cubicBezTo>
                <a:cubicBezTo>
                  <a:pt x="1151" y="1144"/>
                  <a:pt x="791" y="1224"/>
                  <a:pt x="591" y="1192"/>
                </a:cubicBezTo>
                <a:cubicBezTo>
                  <a:pt x="391" y="1160"/>
                  <a:pt x="275" y="1056"/>
                  <a:pt x="159" y="952"/>
                </a:cubicBezTo>
              </a:path>
            </a:pathLst>
          </a:custGeom>
          <a:gradFill rotWithShape="1">
            <a:gsLst>
              <a:gs pos="0">
                <a:srgbClr val="C84300"/>
              </a:gs>
              <a:gs pos="100000">
                <a:srgbClr val="8A2E00"/>
              </a:gs>
            </a:gsLst>
            <a:path path="rect">
              <a:fillToRect l="50000" t="50000" r="50000" b="50000"/>
            </a:path>
          </a:gra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2307" name="Freeform 39">
            <a:extLst>
              <a:ext uri="{FF2B5EF4-FFF2-40B4-BE49-F238E27FC236}">
                <a16:creationId xmlns:a16="http://schemas.microsoft.com/office/drawing/2014/main" id="{366C2EF3-5986-45EC-AD9E-001F2B5C9011}"/>
              </a:ext>
            </a:extLst>
          </p:cNvPr>
          <p:cNvSpPr>
            <a:spLocks/>
          </p:cNvSpPr>
          <p:nvPr/>
        </p:nvSpPr>
        <p:spPr bwMode="auto">
          <a:xfrm>
            <a:off x="3048000" y="6553200"/>
            <a:ext cx="533400" cy="304800"/>
          </a:xfrm>
          <a:custGeom>
            <a:avLst/>
            <a:gdLst>
              <a:gd name="T0" fmla="*/ 9084359 w 2287"/>
              <a:gd name="T1" fmla="*/ 54662957 h 1272"/>
              <a:gd name="T2" fmla="*/ 3427101 w 2287"/>
              <a:gd name="T3" fmla="*/ 40882258 h 1272"/>
              <a:gd name="T4" fmla="*/ 29537579 w 2287"/>
              <a:gd name="T5" fmla="*/ 7809062 h 1272"/>
              <a:gd name="T6" fmla="*/ 58259082 w 2287"/>
              <a:gd name="T7" fmla="*/ 5052923 h 1272"/>
              <a:gd name="T8" fmla="*/ 97424682 w 2287"/>
              <a:gd name="T9" fmla="*/ 2296783 h 1272"/>
              <a:gd name="T10" fmla="*/ 120924136 w 2287"/>
              <a:gd name="T11" fmla="*/ 18833381 h 1272"/>
              <a:gd name="T12" fmla="*/ 118313111 w 2287"/>
              <a:gd name="T13" fmla="*/ 38126119 h 1272"/>
              <a:gd name="T14" fmla="*/ 100035707 w 2287"/>
              <a:gd name="T15" fmla="*/ 68443415 h 1272"/>
              <a:gd name="T16" fmla="*/ 73925228 w 2287"/>
              <a:gd name="T17" fmla="*/ 65687275 h 1272"/>
              <a:gd name="T18" fmla="*/ 32148603 w 2287"/>
              <a:gd name="T19" fmla="*/ 68443415 h 1272"/>
              <a:gd name="T20" fmla="*/ 8649150 w 2287"/>
              <a:gd name="T21" fmla="*/ 54662957 h 1272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2287" h="1272">
                <a:moveTo>
                  <a:pt x="167" y="952"/>
                </a:moveTo>
                <a:cubicBezTo>
                  <a:pt x="152" y="912"/>
                  <a:pt x="0" y="848"/>
                  <a:pt x="63" y="712"/>
                </a:cubicBezTo>
                <a:cubicBezTo>
                  <a:pt x="126" y="576"/>
                  <a:pt x="375" y="240"/>
                  <a:pt x="543" y="136"/>
                </a:cubicBezTo>
                <a:cubicBezTo>
                  <a:pt x="711" y="32"/>
                  <a:pt x="863" y="104"/>
                  <a:pt x="1071" y="88"/>
                </a:cubicBezTo>
                <a:cubicBezTo>
                  <a:pt x="1279" y="72"/>
                  <a:pt x="1599" y="0"/>
                  <a:pt x="1791" y="40"/>
                </a:cubicBezTo>
                <a:cubicBezTo>
                  <a:pt x="1983" y="80"/>
                  <a:pt x="2159" y="224"/>
                  <a:pt x="2223" y="328"/>
                </a:cubicBezTo>
                <a:cubicBezTo>
                  <a:pt x="2287" y="432"/>
                  <a:pt x="2239" y="520"/>
                  <a:pt x="2175" y="664"/>
                </a:cubicBezTo>
                <a:cubicBezTo>
                  <a:pt x="2111" y="808"/>
                  <a:pt x="1975" y="1112"/>
                  <a:pt x="1839" y="1192"/>
                </a:cubicBezTo>
                <a:cubicBezTo>
                  <a:pt x="1703" y="1272"/>
                  <a:pt x="1567" y="1144"/>
                  <a:pt x="1359" y="1144"/>
                </a:cubicBezTo>
                <a:cubicBezTo>
                  <a:pt x="1151" y="1144"/>
                  <a:pt x="791" y="1224"/>
                  <a:pt x="591" y="1192"/>
                </a:cubicBezTo>
                <a:cubicBezTo>
                  <a:pt x="391" y="1160"/>
                  <a:pt x="275" y="1056"/>
                  <a:pt x="159" y="952"/>
                </a:cubicBezTo>
              </a:path>
            </a:pathLst>
          </a:custGeom>
          <a:gradFill rotWithShape="1">
            <a:gsLst>
              <a:gs pos="0">
                <a:srgbClr val="C84300"/>
              </a:gs>
              <a:gs pos="100000">
                <a:srgbClr val="8A2E00"/>
              </a:gs>
            </a:gsLst>
            <a:path path="rect">
              <a:fillToRect l="50000" t="50000" r="50000" b="50000"/>
            </a:path>
          </a:gra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2308" name="Freeform 40">
            <a:extLst>
              <a:ext uri="{FF2B5EF4-FFF2-40B4-BE49-F238E27FC236}">
                <a16:creationId xmlns:a16="http://schemas.microsoft.com/office/drawing/2014/main" id="{F0C73044-35D5-4D95-A34F-9ADAF1B9BF35}"/>
              </a:ext>
            </a:extLst>
          </p:cNvPr>
          <p:cNvSpPr>
            <a:spLocks/>
          </p:cNvSpPr>
          <p:nvPr/>
        </p:nvSpPr>
        <p:spPr bwMode="auto">
          <a:xfrm>
            <a:off x="2590800" y="6553200"/>
            <a:ext cx="533400" cy="304800"/>
          </a:xfrm>
          <a:custGeom>
            <a:avLst/>
            <a:gdLst>
              <a:gd name="T0" fmla="*/ 9084359 w 2287"/>
              <a:gd name="T1" fmla="*/ 54662957 h 1272"/>
              <a:gd name="T2" fmla="*/ 3427101 w 2287"/>
              <a:gd name="T3" fmla="*/ 40882258 h 1272"/>
              <a:gd name="T4" fmla="*/ 29537579 w 2287"/>
              <a:gd name="T5" fmla="*/ 7809062 h 1272"/>
              <a:gd name="T6" fmla="*/ 58259082 w 2287"/>
              <a:gd name="T7" fmla="*/ 5052923 h 1272"/>
              <a:gd name="T8" fmla="*/ 97424682 w 2287"/>
              <a:gd name="T9" fmla="*/ 2296783 h 1272"/>
              <a:gd name="T10" fmla="*/ 120924136 w 2287"/>
              <a:gd name="T11" fmla="*/ 18833381 h 1272"/>
              <a:gd name="T12" fmla="*/ 118313111 w 2287"/>
              <a:gd name="T13" fmla="*/ 38126119 h 1272"/>
              <a:gd name="T14" fmla="*/ 100035707 w 2287"/>
              <a:gd name="T15" fmla="*/ 68443415 h 1272"/>
              <a:gd name="T16" fmla="*/ 73925228 w 2287"/>
              <a:gd name="T17" fmla="*/ 65687275 h 1272"/>
              <a:gd name="T18" fmla="*/ 32148603 w 2287"/>
              <a:gd name="T19" fmla="*/ 68443415 h 1272"/>
              <a:gd name="T20" fmla="*/ 8649150 w 2287"/>
              <a:gd name="T21" fmla="*/ 54662957 h 1272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2287" h="1272">
                <a:moveTo>
                  <a:pt x="167" y="952"/>
                </a:moveTo>
                <a:cubicBezTo>
                  <a:pt x="152" y="912"/>
                  <a:pt x="0" y="848"/>
                  <a:pt x="63" y="712"/>
                </a:cubicBezTo>
                <a:cubicBezTo>
                  <a:pt x="126" y="576"/>
                  <a:pt x="375" y="240"/>
                  <a:pt x="543" y="136"/>
                </a:cubicBezTo>
                <a:cubicBezTo>
                  <a:pt x="711" y="32"/>
                  <a:pt x="863" y="104"/>
                  <a:pt x="1071" y="88"/>
                </a:cubicBezTo>
                <a:cubicBezTo>
                  <a:pt x="1279" y="72"/>
                  <a:pt x="1599" y="0"/>
                  <a:pt x="1791" y="40"/>
                </a:cubicBezTo>
                <a:cubicBezTo>
                  <a:pt x="1983" y="80"/>
                  <a:pt x="2159" y="224"/>
                  <a:pt x="2223" y="328"/>
                </a:cubicBezTo>
                <a:cubicBezTo>
                  <a:pt x="2287" y="432"/>
                  <a:pt x="2239" y="520"/>
                  <a:pt x="2175" y="664"/>
                </a:cubicBezTo>
                <a:cubicBezTo>
                  <a:pt x="2111" y="808"/>
                  <a:pt x="1975" y="1112"/>
                  <a:pt x="1839" y="1192"/>
                </a:cubicBezTo>
                <a:cubicBezTo>
                  <a:pt x="1703" y="1272"/>
                  <a:pt x="1567" y="1144"/>
                  <a:pt x="1359" y="1144"/>
                </a:cubicBezTo>
                <a:cubicBezTo>
                  <a:pt x="1151" y="1144"/>
                  <a:pt x="791" y="1224"/>
                  <a:pt x="591" y="1192"/>
                </a:cubicBezTo>
                <a:cubicBezTo>
                  <a:pt x="391" y="1160"/>
                  <a:pt x="275" y="1056"/>
                  <a:pt x="159" y="952"/>
                </a:cubicBezTo>
              </a:path>
            </a:pathLst>
          </a:custGeom>
          <a:gradFill rotWithShape="1">
            <a:gsLst>
              <a:gs pos="0">
                <a:srgbClr val="C84300"/>
              </a:gs>
              <a:gs pos="100000">
                <a:srgbClr val="8A2E00"/>
              </a:gs>
            </a:gsLst>
            <a:path path="rect">
              <a:fillToRect l="50000" t="50000" r="50000" b="50000"/>
            </a:path>
          </a:gra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2309" name="Freeform 41">
            <a:extLst>
              <a:ext uri="{FF2B5EF4-FFF2-40B4-BE49-F238E27FC236}">
                <a16:creationId xmlns:a16="http://schemas.microsoft.com/office/drawing/2014/main" id="{0A1841AA-BF13-4EA1-8FB4-6C7123E56DEB}"/>
              </a:ext>
            </a:extLst>
          </p:cNvPr>
          <p:cNvSpPr>
            <a:spLocks/>
          </p:cNvSpPr>
          <p:nvPr/>
        </p:nvSpPr>
        <p:spPr bwMode="auto">
          <a:xfrm>
            <a:off x="3429000" y="6553200"/>
            <a:ext cx="533400" cy="304800"/>
          </a:xfrm>
          <a:custGeom>
            <a:avLst/>
            <a:gdLst>
              <a:gd name="T0" fmla="*/ 9084359 w 2287"/>
              <a:gd name="T1" fmla="*/ 54662957 h 1272"/>
              <a:gd name="T2" fmla="*/ 3427101 w 2287"/>
              <a:gd name="T3" fmla="*/ 40882258 h 1272"/>
              <a:gd name="T4" fmla="*/ 29537579 w 2287"/>
              <a:gd name="T5" fmla="*/ 7809062 h 1272"/>
              <a:gd name="T6" fmla="*/ 58259082 w 2287"/>
              <a:gd name="T7" fmla="*/ 5052923 h 1272"/>
              <a:gd name="T8" fmla="*/ 97424682 w 2287"/>
              <a:gd name="T9" fmla="*/ 2296783 h 1272"/>
              <a:gd name="T10" fmla="*/ 120924136 w 2287"/>
              <a:gd name="T11" fmla="*/ 18833381 h 1272"/>
              <a:gd name="T12" fmla="*/ 118313111 w 2287"/>
              <a:gd name="T13" fmla="*/ 38126119 h 1272"/>
              <a:gd name="T14" fmla="*/ 100035707 w 2287"/>
              <a:gd name="T15" fmla="*/ 68443415 h 1272"/>
              <a:gd name="T16" fmla="*/ 73925228 w 2287"/>
              <a:gd name="T17" fmla="*/ 65687275 h 1272"/>
              <a:gd name="T18" fmla="*/ 32148603 w 2287"/>
              <a:gd name="T19" fmla="*/ 68443415 h 1272"/>
              <a:gd name="T20" fmla="*/ 8649150 w 2287"/>
              <a:gd name="T21" fmla="*/ 54662957 h 1272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2287" h="1272">
                <a:moveTo>
                  <a:pt x="167" y="952"/>
                </a:moveTo>
                <a:cubicBezTo>
                  <a:pt x="152" y="912"/>
                  <a:pt x="0" y="848"/>
                  <a:pt x="63" y="712"/>
                </a:cubicBezTo>
                <a:cubicBezTo>
                  <a:pt x="126" y="576"/>
                  <a:pt x="375" y="240"/>
                  <a:pt x="543" y="136"/>
                </a:cubicBezTo>
                <a:cubicBezTo>
                  <a:pt x="711" y="32"/>
                  <a:pt x="863" y="104"/>
                  <a:pt x="1071" y="88"/>
                </a:cubicBezTo>
                <a:cubicBezTo>
                  <a:pt x="1279" y="72"/>
                  <a:pt x="1599" y="0"/>
                  <a:pt x="1791" y="40"/>
                </a:cubicBezTo>
                <a:cubicBezTo>
                  <a:pt x="1983" y="80"/>
                  <a:pt x="2159" y="224"/>
                  <a:pt x="2223" y="328"/>
                </a:cubicBezTo>
                <a:cubicBezTo>
                  <a:pt x="2287" y="432"/>
                  <a:pt x="2239" y="520"/>
                  <a:pt x="2175" y="664"/>
                </a:cubicBezTo>
                <a:cubicBezTo>
                  <a:pt x="2111" y="808"/>
                  <a:pt x="1975" y="1112"/>
                  <a:pt x="1839" y="1192"/>
                </a:cubicBezTo>
                <a:cubicBezTo>
                  <a:pt x="1703" y="1272"/>
                  <a:pt x="1567" y="1144"/>
                  <a:pt x="1359" y="1144"/>
                </a:cubicBezTo>
                <a:cubicBezTo>
                  <a:pt x="1151" y="1144"/>
                  <a:pt x="791" y="1224"/>
                  <a:pt x="591" y="1192"/>
                </a:cubicBezTo>
                <a:cubicBezTo>
                  <a:pt x="391" y="1160"/>
                  <a:pt x="275" y="1056"/>
                  <a:pt x="159" y="952"/>
                </a:cubicBezTo>
              </a:path>
            </a:pathLst>
          </a:custGeom>
          <a:gradFill rotWithShape="1">
            <a:gsLst>
              <a:gs pos="0">
                <a:srgbClr val="C84300"/>
              </a:gs>
              <a:gs pos="100000">
                <a:srgbClr val="8A2E00"/>
              </a:gs>
            </a:gsLst>
            <a:path path="rect">
              <a:fillToRect l="50000" t="50000" r="50000" b="50000"/>
            </a:path>
          </a:gra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2310" name="Freeform 42">
            <a:extLst>
              <a:ext uri="{FF2B5EF4-FFF2-40B4-BE49-F238E27FC236}">
                <a16:creationId xmlns:a16="http://schemas.microsoft.com/office/drawing/2014/main" id="{FD37221E-461F-46FC-85AD-D1D18107DA4A}"/>
              </a:ext>
            </a:extLst>
          </p:cNvPr>
          <p:cNvSpPr>
            <a:spLocks/>
          </p:cNvSpPr>
          <p:nvPr/>
        </p:nvSpPr>
        <p:spPr bwMode="auto">
          <a:xfrm>
            <a:off x="3810000" y="6553200"/>
            <a:ext cx="533400" cy="304800"/>
          </a:xfrm>
          <a:custGeom>
            <a:avLst/>
            <a:gdLst>
              <a:gd name="T0" fmla="*/ 9084359 w 2287"/>
              <a:gd name="T1" fmla="*/ 54662957 h 1272"/>
              <a:gd name="T2" fmla="*/ 3427101 w 2287"/>
              <a:gd name="T3" fmla="*/ 40882258 h 1272"/>
              <a:gd name="T4" fmla="*/ 29537579 w 2287"/>
              <a:gd name="T5" fmla="*/ 7809062 h 1272"/>
              <a:gd name="T6" fmla="*/ 58259082 w 2287"/>
              <a:gd name="T7" fmla="*/ 5052923 h 1272"/>
              <a:gd name="T8" fmla="*/ 97424682 w 2287"/>
              <a:gd name="T9" fmla="*/ 2296783 h 1272"/>
              <a:gd name="T10" fmla="*/ 120924136 w 2287"/>
              <a:gd name="T11" fmla="*/ 18833381 h 1272"/>
              <a:gd name="T12" fmla="*/ 118313111 w 2287"/>
              <a:gd name="T13" fmla="*/ 38126119 h 1272"/>
              <a:gd name="T14" fmla="*/ 100035707 w 2287"/>
              <a:gd name="T15" fmla="*/ 68443415 h 1272"/>
              <a:gd name="T16" fmla="*/ 73925228 w 2287"/>
              <a:gd name="T17" fmla="*/ 65687275 h 1272"/>
              <a:gd name="T18" fmla="*/ 32148603 w 2287"/>
              <a:gd name="T19" fmla="*/ 68443415 h 1272"/>
              <a:gd name="T20" fmla="*/ 8649150 w 2287"/>
              <a:gd name="T21" fmla="*/ 54662957 h 1272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2287" h="1272">
                <a:moveTo>
                  <a:pt x="167" y="952"/>
                </a:moveTo>
                <a:cubicBezTo>
                  <a:pt x="152" y="912"/>
                  <a:pt x="0" y="848"/>
                  <a:pt x="63" y="712"/>
                </a:cubicBezTo>
                <a:cubicBezTo>
                  <a:pt x="126" y="576"/>
                  <a:pt x="375" y="240"/>
                  <a:pt x="543" y="136"/>
                </a:cubicBezTo>
                <a:cubicBezTo>
                  <a:pt x="711" y="32"/>
                  <a:pt x="863" y="104"/>
                  <a:pt x="1071" y="88"/>
                </a:cubicBezTo>
                <a:cubicBezTo>
                  <a:pt x="1279" y="72"/>
                  <a:pt x="1599" y="0"/>
                  <a:pt x="1791" y="40"/>
                </a:cubicBezTo>
                <a:cubicBezTo>
                  <a:pt x="1983" y="80"/>
                  <a:pt x="2159" y="224"/>
                  <a:pt x="2223" y="328"/>
                </a:cubicBezTo>
                <a:cubicBezTo>
                  <a:pt x="2287" y="432"/>
                  <a:pt x="2239" y="520"/>
                  <a:pt x="2175" y="664"/>
                </a:cubicBezTo>
                <a:cubicBezTo>
                  <a:pt x="2111" y="808"/>
                  <a:pt x="1975" y="1112"/>
                  <a:pt x="1839" y="1192"/>
                </a:cubicBezTo>
                <a:cubicBezTo>
                  <a:pt x="1703" y="1272"/>
                  <a:pt x="1567" y="1144"/>
                  <a:pt x="1359" y="1144"/>
                </a:cubicBezTo>
                <a:cubicBezTo>
                  <a:pt x="1151" y="1144"/>
                  <a:pt x="791" y="1224"/>
                  <a:pt x="591" y="1192"/>
                </a:cubicBezTo>
                <a:cubicBezTo>
                  <a:pt x="391" y="1160"/>
                  <a:pt x="275" y="1056"/>
                  <a:pt x="159" y="952"/>
                </a:cubicBezTo>
              </a:path>
            </a:pathLst>
          </a:custGeom>
          <a:gradFill rotWithShape="1">
            <a:gsLst>
              <a:gs pos="0">
                <a:srgbClr val="C84300"/>
              </a:gs>
              <a:gs pos="100000">
                <a:srgbClr val="8A2E00"/>
              </a:gs>
            </a:gsLst>
            <a:path path="rect">
              <a:fillToRect l="50000" t="50000" r="50000" b="50000"/>
            </a:path>
          </a:gra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2311" name="Freeform 43">
            <a:extLst>
              <a:ext uri="{FF2B5EF4-FFF2-40B4-BE49-F238E27FC236}">
                <a16:creationId xmlns:a16="http://schemas.microsoft.com/office/drawing/2014/main" id="{88F26589-0399-4F52-8A86-5F162BAD895A}"/>
              </a:ext>
            </a:extLst>
          </p:cNvPr>
          <p:cNvSpPr>
            <a:spLocks/>
          </p:cNvSpPr>
          <p:nvPr/>
        </p:nvSpPr>
        <p:spPr bwMode="auto">
          <a:xfrm>
            <a:off x="4191000" y="6553200"/>
            <a:ext cx="533400" cy="304800"/>
          </a:xfrm>
          <a:custGeom>
            <a:avLst/>
            <a:gdLst>
              <a:gd name="T0" fmla="*/ 9084359 w 2287"/>
              <a:gd name="T1" fmla="*/ 54662957 h 1272"/>
              <a:gd name="T2" fmla="*/ 3427101 w 2287"/>
              <a:gd name="T3" fmla="*/ 40882258 h 1272"/>
              <a:gd name="T4" fmla="*/ 29537579 w 2287"/>
              <a:gd name="T5" fmla="*/ 7809062 h 1272"/>
              <a:gd name="T6" fmla="*/ 58259082 w 2287"/>
              <a:gd name="T7" fmla="*/ 5052923 h 1272"/>
              <a:gd name="T8" fmla="*/ 97424682 w 2287"/>
              <a:gd name="T9" fmla="*/ 2296783 h 1272"/>
              <a:gd name="T10" fmla="*/ 120924136 w 2287"/>
              <a:gd name="T11" fmla="*/ 18833381 h 1272"/>
              <a:gd name="T12" fmla="*/ 118313111 w 2287"/>
              <a:gd name="T13" fmla="*/ 38126119 h 1272"/>
              <a:gd name="T14" fmla="*/ 100035707 w 2287"/>
              <a:gd name="T15" fmla="*/ 68443415 h 1272"/>
              <a:gd name="T16" fmla="*/ 73925228 w 2287"/>
              <a:gd name="T17" fmla="*/ 65687275 h 1272"/>
              <a:gd name="T18" fmla="*/ 32148603 w 2287"/>
              <a:gd name="T19" fmla="*/ 68443415 h 1272"/>
              <a:gd name="T20" fmla="*/ 8649150 w 2287"/>
              <a:gd name="T21" fmla="*/ 54662957 h 1272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2287" h="1272">
                <a:moveTo>
                  <a:pt x="167" y="952"/>
                </a:moveTo>
                <a:cubicBezTo>
                  <a:pt x="152" y="912"/>
                  <a:pt x="0" y="848"/>
                  <a:pt x="63" y="712"/>
                </a:cubicBezTo>
                <a:cubicBezTo>
                  <a:pt x="126" y="576"/>
                  <a:pt x="375" y="240"/>
                  <a:pt x="543" y="136"/>
                </a:cubicBezTo>
                <a:cubicBezTo>
                  <a:pt x="711" y="32"/>
                  <a:pt x="863" y="104"/>
                  <a:pt x="1071" y="88"/>
                </a:cubicBezTo>
                <a:cubicBezTo>
                  <a:pt x="1279" y="72"/>
                  <a:pt x="1599" y="0"/>
                  <a:pt x="1791" y="40"/>
                </a:cubicBezTo>
                <a:cubicBezTo>
                  <a:pt x="1983" y="80"/>
                  <a:pt x="2159" y="224"/>
                  <a:pt x="2223" y="328"/>
                </a:cubicBezTo>
                <a:cubicBezTo>
                  <a:pt x="2287" y="432"/>
                  <a:pt x="2239" y="520"/>
                  <a:pt x="2175" y="664"/>
                </a:cubicBezTo>
                <a:cubicBezTo>
                  <a:pt x="2111" y="808"/>
                  <a:pt x="1975" y="1112"/>
                  <a:pt x="1839" y="1192"/>
                </a:cubicBezTo>
                <a:cubicBezTo>
                  <a:pt x="1703" y="1272"/>
                  <a:pt x="1567" y="1144"/>
                  <a:pt x="1359" y="1144"/>
                </a:cubicBezTo>
                <a:cubicBezTo>
                  <a:pt x="1151" y="1144"/>
                  <a:pt x="791" y="1224"/>
                  <a:pt x="591" y="1192"/>
                </a:cubicBezTo>
                <a:cubicBezTo>
                  <a:pt x="391" y="1160"/>
                  <a:pt x="275" y="1056"/>
                  <a:pt x="159" y="952"/>
                </a:cubicBezTo>
              </a:path>
            </a:pathLst>
          </a:custGeom>
          <a:gradFill rotWithShape="1">
            <a:gsLst>
              <a:gs pos="0">
                <a:srgbClr val="C84300"/>
              </a:gs>
              <a:gs pos="100000">
                <a:srgbClr val="8A2E00"/>
              </a:gs>
            </a:gsLst>
            <a:path path="rect">
              <a:fillToRect l="50000" t="50000" r="50000" b="50000"/>
            </a:path>
          </a:gra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2312" name="Freeform 44">
            <a:extLst>
              <a:ext uri="{FF2B5EF4-FFF2-40B4-BE49-F238E27FC236}">
                <a16:creationId xmlns:a16="http://schemas.microsoft.com/office/drawing/2014/main" id="{9C74B903-D005-4F09-8A3A-4B44A9C4C7F6}"/>
              </a:ext>
            </a:extLst>
          </p:cNvPr>
          <p:cNvSpPr>
            <a:spLocks/>
          </p:cNvSpPr>
          <p:nvPr/>
        </p:nvSpPr>
        <p:spPr bwMode="auto">
          <a:xfrm>
            <a:off x="4648200" y="6553200"/>
            <a:ext cx="533400" cy="304800"/>
          </a:xfrm>
          <a:custGeom>
            <a:avLst/>
            <a:gdLst>
              <a:gd name="T0" fmla="*/ 9084359 w 2287"/>
              <a:gd name="T1" fmla="*/ 54662957 h 1272"/>
              <a:gd name="T2" fmla="*/ 3427101 w 2287"/>
              <a:gd name="T3" fmla="*/ 40882258 h 1272"/>
              <a:gd name="T4" fmla="*/ 29537579 w 2287"/>
              <a:gd name="T5" fmla="*/ 7809062 h 1272"/>
              <a:gd name="T6" fmla="*/ 58259082 w 2287"/>
              <a:gd name="T7" fmla="*/ 5052923 h 1272"/>
              <a:gd name="T8" fmla="*/ 97424682 w 2287"/>
              <a:gd name="T9" fmla="*/ 2296783 h 1272"/>
              <a:gd name="T10" fmla="*/ 120924136 w 2287"/>
              <a:gd name="T11" fmla="*/ 18833381 h 1272"/>
              <a:gd name="T12" fmla="*/ 118313111 w 2287"/>
              <a:gd name="T13" fmla="*/ 38126119 h 1272"/>
              <a:gd name="T14" fmla="*/ 100035707 w 2287"/>
              <a:gd name="T15" fmla="*/ 68443415 h 1272"/>
              <a:gd name="T16" fmla="*/ 73925228 w 2287"/>
              <a:gd name="T17" fmla="*/ 65687275 h 1272"/>
              <a:gd name="T18" fmla="*/ 32148603 w 2287"/>
              <a:gd name="T19" fmla="*/ 68443415 h 1272"/>
              <a:gd name="T20" fmla="*/ 8649150 w 2287"/>
              <a:gd name="T21" fmla="*/ 54662957 h 1272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2287" h="1272">
                <a:moveTo>
                  <a:pt x="167" y="952"/>
                </a:moveTo>
                <a:cubicBezTo>
                  <a:pt x="152" y="912"/>
                  <a:pt x="0" y="848"/>
                  <a:pt x="63" y="712"/>
                </a:cubicBezTo>
                <a:cubicBezTo>
                  <a:pt x="126" y="576"/>
                  <a:pt x="375" y="240"/>
                  <a:pt x="543" y="136"/>
                </a:cubicBezTo>
                <a:cubicBezTo>
                  <a:pt x="711" y="32"/>
                  <a:pt x="863" y="104"/>
                  <a:pt x="1071" y="88"/>
                </a:cubicBezTo>
                <a:cubicBezTo>
                  <a:pt x="1279" y="72"/>
                  <a:pt x="1599" y="0"/>
                  <a:pt x="1791" y="40"/>
                </a:cubicBezTo>
                <a:cubicBezTo>
                  <a:pt x="1983" y="80"/>
                  <a:pt x="2159" y="224"/>
                  <a:pt x="2223" y="328"/>
                </a:cubicBezTo>
                <a:cubicBezTo>
                  <a:pt x="2287" y="432"/>
                  <a:pt x="2239" y="520"/>
                  <a:pt x="2175" y="664"/>
                </a:cubicBezTo>
                <a:cubicBezTo>
                  <a:pt x="2111" y="808"/>
                  <a:pt x="1975" y="1112"/>
                  <a:pt x="1839" y="1192"/>
                </a:cubicBezTo>
                <a:cubicBezTo>
                  <a:pt x="1703" y="1272"/>
                  <a:pt x="1567" y="1144"/>
                  <a:pt x="1359" y="1144"/>
                </a:cubicBezTo>
                <a:cubicBezTo>
                  <a:pt x="1151" y="1144"/>
                  <a:pt x="791" y="1224"/>
                  <a:pt x="591" y="1192"/>
                </a:cubicBezTo>
                <a:cubicBezTo>
                  <a:pt x="391" y="1160"/>
                  <a:pt x="275" y="1056"/>
                  <a:pt x="159" y="952"/>
                </a:cubicBezTo>
              </a:path>
            </a:pathLst>
          </a:custGeom>
          <a:gradFill rotWithShape="1">
            <a:gsLst>
              <a:gs pos="0">
                <a:srgbClr val="C84300"/>
              </a:gs>
              <a:gs pos="100000">
                <a:srgbClr val="8A2E00"/>
              </a:gs>
            </a:gsLst>
            <a:path path="rect">
              <a:fillToRect l="50000" t="50000" r="50000" b="50000"/>
            </a:path>
          </a:gra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2313" name="Freeform 45">
            <a:extLst>
              <a:ext uri="{FF2B5EF4-FFF2-40B4-BE49-F238E27FC236}">
                <a16:creationId xmlns:a16="http://schemas.microsoft.com/office/drawing/2014/main" id="{43BAB16E-3851-455B-AD37-413F6CE7791F}"/>
              </a:ext>
            </a:extLst>
          </p:cNvPr>
          <p:cNvSpPr>
            <a:spLocks/>
          </p:cNvSpPr>
          <p:nvPr/>
        </p:nvSpPr>
        <p:spPr bwMode="auto">
          <a:xfrm>
            <a:off x="5029200" y="6553200"/>
            <a:ext cx="533400" cy="304800"/>
          </a:xfrm>
          <a:custGeom>
            <a:avLst/>
            <a:gdLst>
              <a:gd name="T0" fmla="*/ 9084359 w 2287"/>
              <a:gd name="T1" fmla="*/ 54662957 h 1272"/>
              <a:gd name="T2" fmla="*/ 3427101 w 2287"/>
              <a:gd name="T3" fmla="*/ 40882258 h 1272"/>
              <a:gd name="T4" fmla="*/ 29537579 w 2287"/>
              <a:gd name="T5" fmla="*/ 7809062 h 1272"/>
              <a:gd name="T6" fmla="*/ 58259082 w 2287"/>
              <a:gd name="T7" fmla="*/ 5052923 h 1272"/>
              <a:gd name="T8" fmla="*/ 97424682 w 2287"/>
              <a:gd name="T9" fmla="*/ 2296783 h 1272"/>
              <a:gd name="T10" fmla="*/ 120924136 w 2287"/>
              <a:gd name="T11" fmla="*/ 18833381 h 1272"/>
              <a:gd name="T12" fmla="*/ 118313111 w 2287"/>
              <a:gd name="T13" fmla="*/ 38126119 h 1272"/>
              <a:gd name="T14" fmla="*/ 100035707 w 2287"/>
              <a:gd name="T15" fmla="*/ 68443415 h 1272"/>
              <a:gd name="T16" fmla="*/ 73925228 w 2287"/>
              <a:gd name="T17" fmla="*/ 65687275 h 1272"/>
              <a:gd name="T18" fmla="*/ 32148603 w 2287"/>
              <a:gd name="T19" fmla="*/ 68443415 h 1272"/>
              <a:gd name="T20" fmla="*/ 8649150 w 2287"/>
              <a:gd name="T21" fmla="*/ 54662957 h 1272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2287" h="1272">
                <a:moveTo>
                  <a:pt x="167" y="952"/>
                </a:moveTo>
                <a:cubicBezTo>
                  <a:pt x="152" y="912"/>
                  <a:pt x="0" y="848"/>
                  <a:pt x="63" y="712"/>
                </a:cubicBezTo>
                <a:cubicBezTo>
                  <a:pt x="126" y="576"/>
                  <a:pt x="375" y="240"/>
                  <a:pt x="543" y="136"/>
                </a:cubicBezTo>
                <a:cubicBezTo>
                  <a:pt x="711" y="32"/>
                  <a:pt x="863" y="104"/>
                  <a:pt x="1071" y="88"/>
                </a:cubicBezTo>
                <a:cubicBezTo>
                  <a:pt x="1279" y="72"/>
                  <a:pt x="1599" y="0"/>
                  <a:pt x="1791" y="40"/>
                </a:cubicBezTo>
                <a:cubicBezTo>
                  <a:pt x="1983" y="80"/>
                  <a:pt x="2159" y="224"/>
                  <a:pt x="2223" y="328"/>
                </a:cubicBezTo>
                <a:cubicBezTo>
                  <a:pt x="2287" y="432"/>
                  <a:pt x="2239" y="520"/>
                  <a:pt x="2175" y="664"/>
                </a:cubicBezTo>
                <a:cubicBezTo>
                  <a:pt x="2111" y="808"/>
                  <a:pt x="1975" y="1112"/>
                  <a:pt x="1839" y="1192"/>
                </a:cubicBezTo>
                <a:cubicBezTo>
                  <a:pt x="1703" y="1272"/>
                  <a:pt x="1567" y="1144"/>
                  <a:pt x="1359" y="1144"/>
                </a:cubicBezTo>
                <a:cubicBezTo>
                  <a:pt x="1151" y="1144"/>
                  <a:pt x="791" y="1224"/>
                  <a:pt x="591" y="1192"/>
                </a:cubicBezTo>
                <a:cubicBezTo>
                  <a:pt x="391" y="1160"/>
                  <a:pt x="275" y="1056"/>
                  <a:pt x="159" y="952"/>
                </a:cubicBezTo>
              </a:path>
            </a:pathLst>
          </a:custGeom>
          <a:gradFill rotWithShape="1">
            <a:gsLst>
              <a:gs pos="0">
                <a:srgbClr val="C84300"/>
              </a:gs>
              <a:gs pos="100000">
                <a:srgbClr val="8A2E00"/>
              </a:gs>
            </a:gsLst>
            <a:path path="rect">
              <a:fillToRect l="50000" t="50000" r="50000" b="50000"/>
            </a:path>
          </a:gra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2314" name="Freeform 46">
            <a:extLst>
              <a:ext uri="{FF2B5EF4-FFF2-40B4-BE49-F238E27FC236}">
                <a16:creationId xmlns:a16="http://schemas.microsoft.com/office/drawing/2014/main" id="{AABAF09D-3502-438F-A812-880F5E3122AB}"/>
              </a:ext>
            </a:extLst>
          </p:cNvPr>
          <p:cNvSpPr>
            <a:spLocks/>
          </p:cNvSpPr>
          <p:nvPr/>
        </p:nvSpPr>
        <p:spPr bwMode="auto">
          <a:xfrm>
            <a:off x="5486400" y="6553200"/>
            <a:ext cx="533400" cy="304800"/>
          </a:xfrm>
          <a:custGeom>
            <a:avLst/>
            <a:gdLst>
              <a:gd name="T0" fmla="*/ 9084359 w 2287"/>
              <a:gd name="T1" fmla="*/ 54662957 h 1272"/>
              <a:gd name="T2" fmla="*/ 3427101 w 2287"/>
              <a:gd name="T3" fmla="*/ 40882258 h 1272"/>
              <a:gd name="T4" fmla="*/ 29537579 w 2287"/>
              <a:gd name="T5" fmla="*/ 7809062 h 1272"/>
              <a:gd name="T6" fmla="*/ 58259082 w 2287"/>
              <a:gd name="T7" fmla="*/ 5052923 h 1272"/>
              <a:gd name="T8" fmla="*/ 97424682 w 2287"/>
              <a:gd name="T9" fmla="*/ 2296783 h 1272"/>
              <a:gd name="T10" fmla="*/ 120924136 w 2287"/>
              <a:gd name="T11" fmla="*/ 18833381 h 1272"/>
              <a:gd name="T12" fmla="*/ 118313111 w 2287"/>
              <a:gd name="T13" fmla="*/ 38126119 h 1272"/>
              <a:gd name="T14" fmla="*/ 100035707 w 2287"/>
              <a:gd name="T15" fmla="*/ 68443415 h 1272"/>
              <a:gd name="T16" fmla="*/ 73925228 w 2287"/>
              <a:gd name="T17" fmla="*/ 65687275 h 1272"/>
              <a:gd name="T18" fmla="*/ 32148603 w 2287"/>
              <a:gd name="T19" fmla="*/ 68443415 h 1272"/>
              <a:gd name="T20" fmla="*/ 8649150 w 2287"/>
              <a:gd name="T21" fmla="*/ 54662957 h 1272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2287" h="1272">
                <a:moveTo>
                  <a:pt x="167" y="952"/>
                </a:moveTo>
                <a:cubicBezTo>
                  <a:pt x="152" y="912"/>
                  <a:pt x="0" y="848"/>
                  <a:pt x="63" y="712"/>
                </a:cubicBezTo>
                <a:cubicBezTo>
                  <a:pt x="126" y="576"/>
                  <a:pt x="375" y="240"/>
                  <a:pt x="543" y="136"/>
                </a:cubicBezTo>
                <a:cubicBezTo>
                  <a:pt x="711" y="32"/>
                  <a:pt x="863" y="104"/>
                  <a:pt x="1071" y="88"/>
                </a:cubicBezTo>
                <a:cubicBezTo>
                  <a:pt x="1279" y="72"/>
                  <a:pt x="1599" y="0"/>
                  <a:pt x="1791" y="40"/>
                </a:cubicBezTo>
                <a:cubicBezTo>
                  <a:pt x="1983" y="80"/>
                  <a:pt x="2159" y="224"/>
                  <a:pt x="2223" y="328"/>
                </a:cubicBezTo>
                <a:cubicBezTo>
                  <a:pt x="2287" y="432"/>
                  <a:pt x="2239" y="520"/>
                  <a:pt x="2175" y="664"/>
                </a:cubicBezTo>
                <a:cubicBezTo>
                  <a:pt x="2111" y="808"/>
                  <a:pt x="1975" y="1112"/>
                  <a:pt x="1839" y="1192"/>
                </a:cubicBezTo>
                <a:cubicBezTo>
                  <a:pt x="1703" y="1272"/>
                  <a:pt x="1567" y="1144"/>
                  <a:pt x="1359" y="1144"/>
                </a:cubicBezTo>
                <a:cubicBezTo>
                  <a:pt x="1151" y="1144"/>
                  <a:pt x="791" y="1224"/>
                  <a:pt x="591" y="1192"/>
                </a:cubicBezTo>
                <a:cubicBezTo>
                  <a:pt x="391" y="1160"/>
                  <a:pt x="275" y="1056"/>
                  <a:pt x="159" y="952"/>
                </a:cubicBezTo>
              </a:path>
            </a:pathLst>
          </a:custGeom>
          <a:gradFill rotWithShape="1">
            <a:gsLst>
              <a:gs pos="0">
                <a:srgbClr val="C84300"/>
              </a:gs>
              <a:gs pos="100000">
                <a:srgbClr val="8A2E00"/>
              </a:gs>
            </a:gsLst>
            <a:path path="rect">
              <a:fillToRect l="50000" t="50000" r="50000" b="50000"/>
            </a:path>
          </a:gra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2315" name="Freeform 48">
            <a:extLst>
              <a:ext uri="{FF2B5EF4-FFF2-40B4-BE49-F238E27FC236}">
                <a16:creationId xmlns:a16="http://schemas.microsoft.com/office/drawing/2014/main" id="{87826145-B102-44D5-97C4-29A472FCFB70}"/>
              </a:ext>
            </a:extLst>
          </p:cNvPr>
          <p:cNvSpPr>
            <a:spLocks/>
          </p:cNvSpPr>
          <p:nvPr/>
        </p:nvSpPr>
        <p:spPr bwMode="auto">
          <a:xfrm rot="2369975">
            <a:off x="5867400" y="6553200"/>
            <a:ext cx="533400" cy="304800"/>
          </a:xfrm>
          <a:custGeom>
            <a:avLst/>
            <a:gdLst>
              <a:gd name="T0" fmla="*/ 9084359 w 2287"/>
              <a:gd name="T1" fmla="*/ 54662957 h 1272"/>
              <a:gd name="T2" fmla="*/ 3427101 w 2287"/>
              <a:gd name="T3" fmla="*/ 40882258 h 1272"/>
              <a:gd name="T4" fmla="*/ 29537579 w 2287"/>
              <a:gd name="T5" fmla="*/ 7809062 h 1272"/>
              <a:gd name="T6" fmla="*/ 58259082 w 2287"/>
              <a:gd name="T7" fmla="*/ 5052923 h 1272"/>
              <a:gd name="T8" fmla="*/ 97424682 w 2287"/>
              <a:gd name="T9" fmla="*/ 2296783 h 1272"/>
              <a:gd name="T10" fmla="*/ 120924136 w 2287"/>
              <a:gd name="T11" fmla="*/ 18833381 h 1272"/>
              <a:gd name="T12" fmla="*/ 118313111 w 2287"/>
              <a:gd name="T13" fmla="*/ 38126119 h 1272"/>
              <a:gd name="T14" fmla="*/ 100035707 w 2287"/>
              <a:gd name="T15" fmla="*/ 68443415 h 1272"/>
              <a:gd name="T16" fmla="*/ 73925228 w 2287"/>
              <a:gd name="T17" fmla="*/ 65687275 h 1272"/>
              <a:gd name="T18" fmla="*/ 32148603 w 2287"/>
              <a:gd name="T19" fmla="*/ 68443415 h 1272"/>
              <a:gd name="T20" fmla="*/ 8649150 w 2287"/>
              <a:gd name="T21" fmla="*/ 54662957 h 1272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2287" h="1272">
                <a:moveTo>
                  <a:pt x="167" y="952"/>
                </a:moveTo>
                <a:cubicBezTo>
                  <a:pt x="152" y="912"/>
                  <a:pt x="0" y="848"/>
                  <a:pt x="63" y="712"/>
                </a:cubicBezTo>
                <a:cubicBezTo>
                  <a:pt x="126" y="576"/>
                  <a:pt x="375" y="240"/>
                  <a:pt x="543" y="136"/>
                </a:cubicBezTo>
                <a:cubicBezTo>
                  <a:pt x="711" y="32"/>
                  <a:pt x="863" y="104"/>
                  <a:pt x="1071" y="88"/>
                </a:cubicBezTo>
                <a:cubicBezTo>
                  <a:pt x="1279" y="72"/>
                  <a:pt x="1599" y="0"/>
                  <a:pt x="1791" y="40"/>
                </a:cubicBezTo>
                <a:cubicBezTo>
                  <a:pt x="1983" y="80"/>
                  <a:pt x="2159" y="224"/>
                  <a:pt x="2223" y="328"/>
                </a:cubicBezTo>
                <a:cubicBezTo>
                  <a:pt x="2287" y="432"/>
                  <a:pt x="2239" y="520"/>
                  <a:pt x="2175" y="664"/>
                </a:cubicBezTo>
                <a:cubicBezTo>
                  <a:pt x="2111" y="808"/>
                  <a:pt x="1975" y="1112"/>
                  <a:pt x="1839" y="1192"/>
                </a:cubicBezTo>
                <a:cubicBezTo>
                  <a:pt x="1703" y="1272"/>
                  <a:pt x="1567" y="1144"/>
                  <a:pt x="1359" y="1144"/>
                </a:cubicBezTo>
                <a:cubicBezTo>
                  <a:pt x="1151" y="1144"/>
                  <a:pt x="791" y="1224"/>
                  <a:pt x="591" y="1192"/>
                </a:cubicBezTo>
                <a:cubicBezTo>
                  <a:pt x="391" y="1160"/>
                  <a:pt x="275" y="1056"/>
                  <a:pt x="159" y="952"/>
                </a:cubicBezTo>
              </a:path>
            </a:pathLst>
          </a:custGeom>
          <a:gradFill rotWithShape="1">
            <a:gsLst>
              <a:gs pos="0">
                <a:srgbClr val="C84300"/>
              </a:gs>
              <a:gs pos="100000">
                <a:srgbClr val="8A2E00"/>
              </a:gs>
            </a:gsLst>
            <a:path path="rect">
              <a:fillToRect l="50000" t="50000" r="50000" b="50000"/>
            </a:path>
          </a:gra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54322" name="Rectangle 50">
            <a:extLst>
              <a:ext uri="{FF2B5EF4-FFF2-40B4-BE49-F238E27FC236}">
                <a16:creationId xmlns:a16="http://schemas.microsoft.com/office/drawing/2014/main" id="{41C63601-49DB-45D6-A4F2-A58FF9C0C24A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57600" y="4648200"/>
            <a:ext cx="1720850" cy="1098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altLang="ru-RU" sz="6600" b="1" i="1" dirty="0">
                <a:solidFill>
                  <a:srgbClr val="C8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>25%</a:t>
            </a:r>
          </a:p>
        </p:txBody>
      </p:sp>
      <p:grpSp>
        <p:nvGrpSpPr>
          <p:cNvPr id="54323" name="Group 51">
            <a:extLst>
              <a:ext uri="{FF2B5EF4-FFF2-40B4-BE49-F238E27FC236}">
                <a16:creationId xmlns:a16="http://schemas.microsoft.com/office/drawing/2014/main" id="{3EA287EE-46D9-4238-ADA7-8F66B1D55B13}"/>
              </a:ext>
            </a:extLst>
          </p:cNvPr>
          <p:cNvGrpSpPr>
            <a:grpSpLocks/>
          </p:cNvGrpSpPr>
          <p:nvPr/>
        </p:nvGrpSpPr>
        <p:grpSpPr bwMode="auto">
          <a:xfrm>
            <a:off x="9499600" y="3862388"/>
            <a:ext cx="1092200" cy="1090612"/>
            <a:chOff x="2880" y="2016"/>
            <a:chExt cx="2016" cy="2016"/>
          </a:xfrm>
        </p:grpSpPr>
        <p:sp>
          <p:nvSpPr>
            <p:cNvPr id="12432" name="Oval 52">
              <a:extLst>
                <a:ext uri="{FF2B5EF4-FFF2-40B4-BE49-F238E27FC236}">
                  <a16:creationId xmlns:a16="http://schemas.microsoft.com/office/drawing/2014/main" id="{638101E7-DB9E-477F-A381-0832D8E92E2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80" y="2016"/>
              <a:ext cx="2016" cy="2016"/>
            </a:xfrm>
            <a:prstGeom prst="ellipse">
              <a:avLst/>
            </a:prstGeom>
            <a:gradFill rotWithShape="1">
              <a:gsLst>
                <a:gs pos="0">
                  <a:srgbClr val="C0C0C0"/>
                </a:gs>
                <a:gs pos="100000">
                  <a:schemeClr val="tx2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  <p:sp>
          <p:nvSpPr>
            <p:cNvPr id="12433" name="Oval 53">
              <a:extLst>
                <a:ext uri="{FF2B5EF4-FFF2-40B4-BE49-F238E27FC236}">
                  <a16:creationId xmlns:a16="http://schemas.microsoft.com/office/drawing/2014/main" id="{972377E9-4C2F-4E77-A394-20589DD7292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24" y="2359"/>
              <a:ext cx="1328" cy="1329"/>
            </a:xfrm>
            <a:prstGeom prst="ellipse">
              <a:avLst/>
            </a:prstGeom>
            <a:gradFill rotWithShape="1">
              <a:gsLst>
                <a:gs pos="0">
                  <a:srgbClr val="DDDDDD"/>
                </a:gs>
                <a:gs pos="100000">
                  <a:schemeClr val="bg1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endParaRPr lang="ru-RU" altLang="ru-RU" sz="1800">
                <a:solidFill>
                  <a:srgbClr val="0033CC"/>
                </a:solidFill>
              </a:endParaRPr>
            </a:p>
          </p:txBody>
        </p:sp>
        <p:sp>
          <p:nvSpPr>
            <p:cNvPr id="12434" name="Oval 54">
              <a:extLst>
                <a:ext uri="{FF2B5EF4-FFF2-40B4-BE49-F238E27FC236}">
                  <a16:creationId xmlns:a16="http://schemas.microsoft.com/office/drawing/2014/main" id="{76DD031D-76E7-4932-9384-18758E8B876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23" y="2458"/>
              <a:ext cx="1130" cy="1131"/>
            </a:xfrm>
            <a:prstGeom prst="ellipse">
              <a:avLst/>
            </a:prstGeom>
            <a:gradFill rotWithShape="1">
              <a:gsLst>
                <a:gs pos="0">
                  <a:schemeClr val="bg1"/>
                </a:gs>
                <a:gs pos="100000">
                  <a:schemeClr val="bg2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  <p:sp>
          <p:nvSpPr>
            <p:cNvPr id="12435" name="Oval 55">
              <a:extLst>
                <a:ext uri="{FF2B5EF4-FFF2-40B4-BE49-F238E27FC236}">
                  <a16:creationId xmlns:a16="http://schemas.microsoft.com/office/drawing/2014/main" id="{3B0BCB4C-8602-47BD-9E6E-A24867E57B0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63" y="2507"/>
              <a:ext cx="50" cy="49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  <p:sp>
          <p:nvSpPr>
            <p:cNvPr id="12436" name="Oval 56">
              <a:extLst>
                <a:ext uri="{FF2B5EF4-FFF2-40B4-BE49-F238E27FC236}">
                  <a16:creationId xmlns:a16="http://schemas.microsoft.com/office/drawing/2014/main" id="{D49FC786-EE07-46F9-8405-C125609E9EC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55" y="3048"/>
              <a:ext cx="49" cy="49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  <p:sp>
          <p:nvSpPr>
            <p:cNvPr id="12437" name="Oval 57">
              <a:extLst>
                <a:ext uri="{FF2B5EF4-FFF2-40B4-BE49-F238E27FC236}">
                  <a16:creationId xmlns:a16="http://schemas.microsoft.com/office/drawing/2014/main" id="{1565CDDC-FB82-4A7A-BDDB-3BAEED143CB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63" y="3491"/>
              <a:ext cx="50" cy="49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  <p:sp>
          <p:nvSpPr>
            <p:cNvPr id="12438" name="Oval 58">
              <a:extLst>
                <a:ext uri="{FF2B5EF4-FFF2-40B4-BE49-F238E27FC236}">
                  <a16:creationId xmlns:a16="http://schemas.microsoft.com/office/drawing/2014/main" id="{8994F545-6929-4EF8-A9CC-10F663D0F14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72" y="3048"/>
              <a:ext cx="49" cy="49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  <p:sp>
          <p:nvSpPr>
            <p:cNvPr id="12439" name="Oval 59">
              <a:extLst>
                <a:ext uri="{FF2B5EF4-FFF2-40B4-BE49-F238E27FC236}">
                  <a16:creationId xmlns:a16="http://schemas.microsoft.com/office/drawing/2014/main" id="{6092827E-7A35-40B7-8DC3-CE33C5E213E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08" y="2704"/>
              <a:ext cx="49" cy="49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  <p:sp>
          <p:nvSpPr>
            <p:cNvPr id="12440" name="Oval 60">
              <a:extLst>
                <a:ext uri="{FF2B5EF4-FFF2-40B4-BE49-F238E27FC236}">
                  <a16:creationId xmlns:a16="http://schemas.microsoft.com/office/drawing/2014/main" id="{B9F7D2B1-434A-4B8B-B14C-A06E559F9A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19" y="3343"/>
              <a:ext cx="49" cy="49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  <p:sp>
          <p:nvSpPr>
            <p:cNvPr id="12441" name="Oval 61">
              <a:extLst>
                <a:ext uri="{FF2B5EF4-FFF2-40B4-BE49-F238E27FC236}">
                  <a16:creationId xmlns:a16="http://schemas.microsoft.com/office/drawing/2014/main" id="{3EA31E5A-22E0-4848-BC46-6ECCEF3924C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19" y="2704"/>
              <a:ext cx="49" cy="49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  <p:sp>
          <p:nvSpPr>
            <p:cNvPr id="12442" name="Oval 62">
              <a:extLst>
                <a:ext uri="{FF2B5EF4-FFF2-40B4-BE49-F238E27FC236}">
                  <a16:creationId xmlns:a16="http://schemas.microsoft.com/office/drawing/2014/main" id="{E5666727-3965-40E0-82D0-06483033AFE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08" y="3343"/>
              <a:ext cx="49" cy="49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</p:grpSp>
      <p:grpSp>
        <p:nvGrpSpPr>
          <p:cNvPr id="54335" name="Group 63">
            <a:extLst>
              <a:ext uri="{FF2B5EF4-FFF2-40B4-BE49-F238E27FC236}">
                <a16:creationId xmlns:a16="http://schemas.microsoft.com/office/drawing/2014/main" id="{7DA4625D-D587-425F-AD5D-5E97B48E8450}"/>
              </a:ext>
            </a:extLst>
          </p:cNvPr>
          <p:cNvGrpSpPr>
            <a:grpSpLocks/>
          </p:cNvGrpSpPr>
          <p:nvPr/>
        </p:nvGrpSpPr>
        <p:grpSpPr bwMode="auto">
          <a:xfrm>
            <a:off x="8458200" y="4324350"/>
            <a:ext cx="546100" cy="546100"/>
            <a:chOff x="4512" y="3648"/>
            <a:chExt cx="344" cy="344"/>
          </a:xfrm>
        </p:grpSpPr>
        <p:sp>
          <p:nvSpPr>
            <p:cNvPr id="12421" name="Oval 64">
              <a:extLst>
                <a:ext uri="{FF2B5EF4-FFF2-40B4-BE49-F238E27FC236}">
                  <a16:creationId xmlns:a16="http://schemas.microsoft.com/office/drawing/2014/main" id="{E2D2A8BD-D75D-4FAA-9799-B0229199B17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12" y="3648"/>
              <a:ext cx="344" cy="344"/>
            </a:xfrm>
            <a:prstGeom prst="ellipse">
              <a:avLst/>
            </a:prstGeom>
            <a:gradFill rotWithShape="1">
              <a:gsLst>
                <a:gs pos="0">
                  <a:srgbClr val="DDDDDD"/>
                </a:gs>
                <a:gs pos="100000">
                  <a:schemeClr val="tx1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  <p:sp>
          <p:nvSpPr>
            <p:cNvPr id="54337" name="Oval 65">
              <a:extLst>
                <a:ext uri="{FF2B5EF4-FFF2-40B4-BE49-F238E27FC236}">
                  <a16:creationId xmlns:a16="http://schemas.microsoft.com/office/drawing/2014/main" id="{0D0EF6B9-7023-417E-A36B-50C3D0CA11F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78" y="3714"/>
              <a:ext cx="212" cy="212"/>
            </a:xfrm>
            <a:prstGeom prst="ellipse">
              <a:avLst/>
            </a:prstGeom>
            <a:gradFill rotWithShape="1">
              <a:gsLst>
                <a:gs pos="0">
                  <a:schemeClr val="tx1">
                    <a:gamma/>
                    <a:tint val="0"/>
                    <a:invGamma/>
                  </a:schemeClr>
                </a:gs>
                <a:gs pos="100000">
                  <a:schemeClr val="tx1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423" name="Oval 66">
              <a:extLst>
                <a:ext uri="{FF2B5EF4-FFF2-40B4-BE49-F238E27FC236}">
                  <a16:creationId xmlns:a16="http://schemas.microsoft.com/office/drawing/2014/main" id="{D9FFC0DE-7B65-4217-9938-6D2D0773ADA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59" y="3795"/>
              <a:ext cx="50" cy="50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  <p:sp>
          <p:nvSpPr>
            <p:cNvPr id="12424" name="Oval 67">
              <a:extLst>
                <a:ext uri="{FF2B5EF4-FFF2-40B4-BE49-F238E27FC236}">
                  <a16:creationId xmlns:a16="http://schemas.microsoft.com/office/drawing/2014/main" id="{D7DBBDCA-DC21-48B5-88B0-F8C0F5BB904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36" y="3724"/>
              <a:ext cx="20" cy="20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  <p:sp>
          <p:nvSpPr>
            <p:cNvPr id="12425" name="Oval 68">
              <a:extLst>
                <a:ext uri="{FF2B5EF4-FFF2-40B4-BE49-F238E27FC236}">
                  <a16:creationId xmlns:a16="http://schemas.microsoft.com/office/drawing/2014/main" id="{A8823CDE-D00E-46C6-A644-C4D0C243265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52" y="3772"/>
              <a:ext cx="20" cy="20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  <p:sp>
          <p:nvSpPr>
            <p:cNvPr id="12426" name="Oval 69">
              <a:extLst>
                <a:ext uri="{FF2B5EF4-FFF2-40B4-BE49-F238E27FC236}">
                  <a16:creationId xmlns:a16="http://schemas.microsoft.com/office/drawing/2014/main" id="{CDA3E5D6-0569-457E-9657-9C3B72F2F2B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32" y="3888"/>
              <a:ext cx="20" cy="20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  <p:sp>
          <p:nvSpPr>
            <p:cNvPr id="12427" name="Oval 70">
              <a:extLst>
                <a:ext uri="{FF2B5EF4-FFF2-40B4-BE49-F238E27FC236}">
                  <a16:creationId xmlns:a16="http://schemas.microsoft.com/office/drawing/2014/main" id="{FE50655C-F077-4917-A3C9-752460B0977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88" y="3840"/>
              <a:ext cx="20" cy="20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  <p:sp>
          <p:nvSpPr>
            <p:cNvPr id="12428" name="Oval 71">
              <a:extLst>
                <a:ext uri="{FF2B5EF4-FFF2-40B4-BE49-F238E27FC236}">
                  <a16:creationId xmlns:a16="http://schemas.microsoft.com/office/drawing/2014/main" id="{6A452DF5-3C30-4067-B6C6-1EF5BFE9353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04" y="3744"/>
              <a:ext cx="13" cy="13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  <p:sp>
          <p:nvSpPr>
            <p:cNvPr id="12429" name="Oval 72">
              <a:extLst>
                <a:ext uri="{FF2B5EF4-FFF2-40B4-BE49-F238E27FC236}">
                  <a16:creationId xmlns:a16="http://schemas.microsoft.com/office/drawing/2014/main" id="{E94F5F07-020A-4AC5-AF0C-D14E6DE230A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08" y="3792"/>
              <a:ext cx="13" cy="13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  <p:sp>
          <p:nvSpPr>
            <p:cNvPr id="12430" name="Oval 73">
              <a:extLst>
                <a:ext uri="{FF2B5EF4-FFF2-40B4-BE49-F238E27FC236}">
                  <a16:creationId xmlns:a16="http://schemas.microsoft.com/office/drawing/2014/main" id="{248B0660-EEA5-4D2F-8A04-DA5716FF39E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56" y="3888"/>
              <a:ext cx="13" cy="13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  <p:sp>
          <p:nvSpPr>
            <p:cNvPr id="12431" name="Oval 74">
              <a:extLst>
                <a:ext uri="{FF2B5EF4-FFF2-40B4-BE49-F238E27FC236}">
                  <a16:creationId xmlns:a16="http://schemas.microsoft.com/office/drawing/2014/main" id="{CD9E2E6C-BC26-4CD3-A1AD-F4C9B909F5F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52" y="3840"/>
              <a:ext cx="13" cy="13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</p:grpSp>
      <p:grpSp>
        <p:nvGrpSpPr>
          <p:cNvPr id="54347" name="Group 75">
            <a:extLst>
              <a:ext uri="{FF2B5EF4-FFF2-40B4-BE49-F238E27FC236}">
                <a16:creationId xmlns:a16="http://schemas.microsoft.com/office/drawing/2014/main" id="{B814C304-F8A9-4AA8-AC64-8A3EB7DE6F49}"/>
              </a:ext>
            </a:extLst>
          </p:cNvPr>
          <p:cNvGrpSpPr>
            <a:grpSpLocks/>
          </p:cNvGrpSpPr>
          <p:nvPr/>
        </p:nvGrpSpPr>
        <p:grpSpPr bwMode="auto">
          <a:xfrm>
            <a:off x="11277600" y="4324350"/>
            <a:ext cx="546100" cy="546100"/>
            <a:chOff x="4512" y="3648"/>
            <a:chExt cx="344" cy="344"/>
          </a:xfrm>
        </p:grpSpPr>
        <p:sp>
          <p:nvSpPr>
            <p:cNvPr id="12410" name="Oval 76">
              <a:extLst>
                <a:ext uri="{FF2B5EF4-FFF2-40B4-BE49-F238E27FC236}">
                  <a16:creationId xmlns:a16="http://schemas.microsoft.com/office/drawing/2014/main" id="{1E374AA4-E64C-4A9D-A04D-739830816D6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12" y="3648"/>
              <a:ext cx="344" cy="344"/>
            </a:xfrm>
            <a:prstGeom prst="ellipse">
              <a:avLst/>
            </a:prstGeom>
            <a:gradFill rotWithShape="1">
              <a:gsLst>
                <a:gs pos="0">
                  <a:srgbClr val="DDDDDD"/>
                </a:gs>
                <a:gs pos="100000">
                  <a:schemeClr val="tx1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  <p:sp>
          <p:nvSpPr>
            <p:cNvPr id="54349" name="Oval 77">
              <a:extLst>
                <a:ext uri="{FF2B5EF4-FFF2-40B4-BE49-F238E27FC236}">
                  <a16:creationId xmlns:a16="http://schemas.microsoft.com/office/drawing/2014/main" id="{A45507E9-F810-40FD-8B51-951DE49A506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78" y="3714"/>
              <a:ext cx="212" cy="212"/>
            </a:xfrm>
            <a:prstGeom prst="ellipse">
              <a:avLst/>
            </a:prstGeom>
            <a:gradFill rotWithShape="1">
              <a:gsLst>
                <a:gs pos="0">
                  <a:schemeClr val="tx1">
                    <a:gamma/>
                    <a:tint val="0"/>
                    <a:invGamma/>
                  </a:schemeClr>
                </a:gs>
                <a:gs pos="100000">
                  <a:schemeClr val="tx1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412" name="Oval 78">
              <a:extLst>
                <a:ext uri="{FF2B5EF4-FFF2-40B4-BE49-F238E27FC236}">
                  <a16:creationId xmlns:a16="http://schemas.microsoft.com/office/drawing/2014/main" id="{5145234F-3E83-477F-88C4-1D26D0CB872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59" y="3795"/>
              <a:ext cx="50" cy="50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  <p:sp>
          <p:nvSpPr>
            <p:cNvPr id="12413" name="Oval 79">
              <a:extLst>
                <a:ext uri="{FF2B5EF4-FFF2-40B4-BE49-F238E27FC236}">
                  <a16:creationId xmlns:a16="http://schemas.microsoft.com/office/drawing/2014/main" id="{718F576B-9EC8-4D39-8E10-87534CCC30F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36" y="3724"/>
              <a:ext cx="20" cy="20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  <p:sp>
          <p:nvSpPr>
            <p:cNvPr id="12414" name="Oval 80">
              <a:extLst>
                <a:ext uri="{FF2B5EF4-FFF2-40B4-BE49-F238E27FC236}">
                  <a16:creationId xmlns:a16="http://schemas.microsoft.com/office/drawing/2014/main" id="{A830F3BB-1CA7-4DE7-A442-0DD2C8ACE4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52" y="3772"/>
              <a:ext cx="20" cy="20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  <p:sp>
          <p:nvSpPr>
            <p:cNvPr id="12415" name="Oval 81">
              <a:extLst>
                <a:ext uri="{FF2B5EF4-FFF2-40B4-BE49-F238E27FC236}">
                  <a16:creationId xmlns:a16="http://schemas.microsoft.com/office/drawing/2014/main" id="{A7435E24-7387-45BD-A547-720AD6D1BF5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32" y="3888"/>
              <a:ext cx="20" cy="20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  <p:sp>
          <p:nvSpPr>
            <p:cNvPr id="12416" name="Oval 82">
              <a:extLst>
                <a:ext uri="{FF2B5EF4-FFF2-40B4-BE49-F238E27FC236}">
                  <a16:creationId xmlns:a16="http://schemas.microsoft.com/office/drawing/2014/main" id="{5CDB10FF-FF7E-4BF8-B142-BB5546D092A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88" y="3840"/>
              <a:ext cx="20" cy="20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  <p:sp>
          <p:nvSpPr>
            <p:cNvPr id="12417" name="Oval 83">
              <a:extLst>
                <a:ext uri="{FF2B5EF4-FFF2-40B4-BE49-F238E27FC236}">
                  <a16:creationId xmlns:a16="http://schemas.microsoft.com/office/drawing/2014/main" id="{4171BD0F-AA0A-4D48-9E68-3E6EADF8F27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04" y="3744"/>
              <a:ext cx="13" cy="13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  <p:sp>
          <p:nvSpPr>
            <p:cNvPr id="12418" name="Oval 84">
              <a:extLst>
                <a:ext uri="{FF2B5EF4-FFF2-40B4-BE49-F238E27FC236}">
                  <a16:creationId xmlns:a16="http://schemas.microsoft.com/office/drawing/2014/main" id="{5ECBAC3F-937B-42C2-8966-F1D461806F3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08" y="3792"/>
              <a:ext cx="13" cy="13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  <p:sp>
          <p:nvSpPr>
            <p:cNvPr id="12419" name="Oval 85">
              <a:extLst>
                <a:ext uri="{FF2B5EF4-FFF2-40B4-BE49-F238E27FC236}">
                  <a16:creationId xmlns:a16="http://schemas.microsoft.com/office/drawing/2014/main" id="{48130245-D06A-4085-9609-933644D2C06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56" y="3888"/>
              <a:ext cx="13" cy="13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  <p:sp>
          <p:nvSpPr>
            <p:cNvPr id="12420" name="Oval 86">
              <a:extLst>
                <a:ext uri="{FF2B5EF4-FFF2-40B4-BE49-F238E27FC236}">
                  <a16:creationId xmlns:a16="http://schemas.microsoft.com/office/drawing/2014/main" id="{40C213FF-5233-44A9-8E44-915A40DFB8F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52" y="3840"/>
              <a:ext cx="13" cy="13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</p:grpSp>
      <p:grpSp>
        <p:nvGrpSpPr>
          <p:cNvPr id="54359" name="Group 87">
            <a:extLst>
              <a:ext uri="{FF2B5EF4-FFF2-40B4-BE49-F238E27FC236}">
                <a16:creationId xmlns:a16="http://schemas.microsoft.com/office/drawing/2014/main" id="{B0DEC566-0734-40CF-962F-51DEC99136B1}"/>
              </a:ext>
            </a:extLst>
          </p:cNvPr>
          <p:cNvGrpSpPr>
            <a:grpSpLocks/>
          </p:cNvGrpSpPr>
          <p:nvPr/>
        </p:nvGrpSpPr>
        <p:grpSpPr bwMode="auto">
          <a:xfrm>
            <a:off x="12801600" y="4324350"/>
            <a:ext cx="546100" cy="546100"/>
            <a:chOff x="4512" y="3648"/>
            <a:chExt cx="344" cy="344"/>
          </a:xfrm>
        </p:grpSpPr>
        <p:sp>
          <p:nvSpPr>
            <p:cNvPr id="12399" name="Oval 88">
              <a:extLst>
                <a:ext uri="{FF2B5EF4-FFF2-40B4-BE49-F238E27FC236}">
                  <a16:creationId xmlns:a16="http://schemas.microsoft.com/office/drawing/2014/main" id="{9E57E87B-E9DE-4C28-8717-63DC81EBF78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12" y="3648"/>
              <a:ext cx="344" cy="344"/>
            </a:xfrm>
            <a:prstGeom prst="ellipse">
              <a:avLst/>
            </a:prstGeom>
            <a:gradFill rotWithShape="1">
              <a:gsLst>
                <a:gs pos="0">
                  <a:srgbClr val="DDDDDD"/>
                </a:gs>
                <a:gs pos="100000">
                  <a:schemeClr val="tx1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  <p:sp>
          <p:nvSpPr>
            <p:cNvPr id="54361" name="Oval 89">
              <a:extLst>
                <a:ext uri="{FF2B5EF4-FFF2-40B4-BE49-F238E27FC236}">
                  <a16:creationId xmlns:a16="http://schemas.microsoft.com/office/drawing/2014/main" id="{9837B923-30EC-4160-924A-D18631B94CA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78" y="3714"/>
              <a:ext cx="212" cy="212"/>
            </a:xfrm>
            <a:prstGeom prst="ellipse">
              <a:avLst/>
            </a:prstGeom>
            <a:gradFill rotWithShape="1">
              <a:gsLst>
                <a:gs pos="0">
                  <a:schemeClr val="tx1">
                    <a:gamma/>
                    <a:tint val="0"/>
                    <a:invGamma/>
                  </a:schemeClr>
                </a:gs>
                <a:gs pos="100000">
                  <a:schemeClr val="tx1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401" name="Oval 90">
              <a:extLst>
                <a:ext uri="{FF2B5EF4-FFF2-40B4-BE49-F238E27FC236}">
                  <a16:creationId xmlns:a16="http://schemas.microsoft.com/office/drawing/2014/main" id="{D4CA08F2-64B2-463A-98C7-301231F59A0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59" y="3795"/>
              <a:ext cx="50" cy="50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  <p:sp>
          <p:nvSpPr>
            <p:cNvPr id="12402" name="Oval 91">
              <a:extLst>
                <a:ext uri="{FF2B5EF4-FFF2-40B4-BE49-F238E27FC236}">
                  <a16:creationId xmlns:a16="http://schemas.microsoft.com/office/drawing/2014/main" id="{10CDBC4C-78E5-4B52-9AC9-7455F221C3A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36" y="3724"/>
              <a:ext cx="20" cy="20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  <p:sp>
          <p:nvSpPr>
            <p:cNvPr id="12403" name="Oval 92">
              <a:extLst>
                <a:ext uri="{FF2B5EF4-FFF2-40B4-BE49-F238E27FC236}">
                  <a16:creationId xmlns:a16="http://schemas.microsoft.com/office/drawing/2014/main" id="{F677291E-5BB8-48EB-A5D3-5C44FE13EAB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52" y="3772"/>
              <a:ext cx="20" cy="20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  <p:sp>
          <p:nvSpPr>
            <p:cNvPr id="12404" name="Oval 93">
              <a:extLst>
                <a:ext uri="{FF2B5EF4-FFF2-40B4-BE49-F238E27FC236}">
                  <a16:creationId xmlns:a16="http://schemas.microsoft.com/office/drawing/2014/main" id="{3F8BF8E2-2A6C-4AF8-A9D3-053AF3CB958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32" y="3888"/>
              <a:ext cx="20" cy="20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  <p:sp>
          <p:nvSpPr>
            <p:cNvPr id="12405" name="Oval 94">
              <a:extLst>
                <a:ext uri="{FF2B5EF4-FFF2-40B4-BE49-F238E27FC236}">
                  <a16:creationId xmlns:a16="http://schemas.microsoft.com/office/drawing/2014/main" id="{6D02FED2-7D82-44F8-AA7D-DCB0A605038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88" y="3840"/>
              <a:ext cx="20" cy="20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  <p:sp>
          <p:nvSpPr>
            <p:cNvPr id="12406" name="Oval 95">
              <a:extLst>
                <a:ext uri="{FF2B5EF4-FFF2-40B4-BE49-F238E27FC236}">
                  <a16:creationId xmlns:a16="http://schemas.microsoft.com/office/drawing/2014/main" id="{A4DDFEF9-7B54-4448-AE7E-A7B5C047AB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04" y="3744"/>
              <a:ext cx="13" cy="13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  <p:sp>
          <p:nvSpPr>
            <p:cNvPr id="12407" name="Oval 96">
              <a:extLst>
                <a:ext uri="{FF2B5EF4-FFF2-40B4-BE49-F238E27FC236}">
                  <a16:creationId xmlns:a16="http://schemas.microsoft.com/office/drawing/2014/main" id="{72E3824E-DBAF-4414-AC31-9AC30584FD1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08" y="3792"/>
              <a:ext cx="13" cy="13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  <p:sp>
          <p:nvSpPr>
            <p:cNvPr id="12408" name="Oval 97">
              <a:extLst>
                <a:ext uri="{FF2B5EF4-FFF2-40B4-BE49-F238E27FC236}">
                  <a16:creationId xmlns:a16="http://schemas.microsoft.com/office/drawing/2014/main" id="{195F0EA6-4605-4867-B67F-9522CD2375D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56" y="3888"/>
              <a:ext cx="13" cy="13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  <p:sp>
          <p:nvSpPr>
            <p:cNvPr id="12409" name="Oval 98">
              <a:extLst>
                <a:ext uri="{FF2B5EF4-FFF2-40B4-BE49-F238E27FC236}">
                  <a16:creationId xmlns:a16="http://schemas.microsoft.com/office/drawing/2014/main" id="{D39D38EB-72EE-474D-933D-E41C3008901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52" y="3840"/>
              <a:ext cx="13" cy="13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</a:pPr>
              <a:endParaRPr lang="ru-RU" altLang="ru-RU" sz="1800"/>
            </a:p>
          </p:txBody>
        </p:sp>
      </p:grpSp>
      <p:grpSp>
        <p:nvGrpSpPr>
          <p:cNvPr id="54371" name="Group 99">
            <a:extLst>
              <a:ext uri="{FF2B5EF4-FFF2-40B4-BE49-F238E27FC236}">
                <a16:creationId xmlns:a16="http://schemas.microsoft.com/office/drawing/2014/main" id="{F186AFFE-9135-47E6-B1C1-A0EE3E3DA6BF}"/>
              </a:ext>
            </a:extLst>
          </p:cNvPr>
          <p:cNvGrpSpPr>
            <a:grpSpLocks/>
          </p:cNvGrpSpPr>
          <p:nvPr/>
        </p:nvGrpSpPr>
        <p:grpSpPr bwMode="auto">
          <a:xfrm>
            <a:off x="8564563" y="3257550"/>
            <a:ext cx="5151437" cy="1295400"/>
            <a:chOff x="4051" y="2016"/>
            <a:chExt cx="3245" cy="816"/>
          </a:xfrm>
        </p:grpSpPr>
        <p:grpSp>
          <p:nvGrpSpPr>
            <p:cNvPr id="12369" name="Group 100">
              <a:extLst>
                <a:ext uri="{FF2B5EF4-FFF2-40B4-BE49-F238E27FC236}">
                  <a16:creationId xmlns:a16="http://schemas.microsoft.com/office/drawing/2014/main" id="{D96C3964-CC75-4E2A-8216-6A0108F8403C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051" y="2016"/>
              <a:ext cx="1267" cy="753"/>
              <a:chOff x="1152" y="516"/>
              <a:chExt cx="3714" cy="2208"/>
            </a:xfrm>
          </p:grpSpPr>
          <p:sp>
            <p:nvSpPr>
              <p:cNvPr id="12384" name="Freeform 101">
                <a:extLst>
                  <a:ext uri="{FF2B5EF4-FFF2-40B4-BE49-F238E27FC236}">
                    <a16:creationId xmlns:a16="http://schemas.microsoft.com/office/drawing/2014/main" id="{819F490B-4B2A-45A7-A559-4AD026C6E35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52" y="576"/>
                <a:ext cx="3714" cy="2148"/>
              </a:xfrm>
              <a:custGeom>
                <a:avLst/>
                <a:gdLst>
                  <a:gd name="T0" fmla="*/ 3120 w 3714"/>
                  <a:gd name="T1" fmla="*/ 960 h 2148"/>
                  <a:gd name="T2" fmla="*/ 3168 w 3714"/>
                  <a:gd name="T3" fmla="*/ 96 h 2148"/>
                  <a:gd name="T4" fmla="*/ 1872 w 3714"/>
                  <a:gd name="T5" fmla="*/ 0 h 2148"/>
                  <a:gd name="T6" fmla="*/ 1638 w 3714"/>
                  <a:gd name="T7" fmla="*/ 876 h 2148"/>
                  <a:gd name="T8" fmla="*/ 768 w 3714"/>
                  <a:gd name="T9" fmla="*/ 864 h 2148"/>
                  <a:gd name="T10" fmla="*/ 0 w 3714"/>
                  <a:gd name="T11" fmla="*/ 816 h 2148"/>
                  <a:gd name="T12" fmla="*/ 0 w 3714"/>
                  <a:gd name="T13" fmla="*/ 1056 h 2148"/>
                  <a:gd name="T14" fmla="*/ 96 w 3714"/>
                  <a:gd name="T15" fmla="*/ 1056 h 2148"/>
                  <a:gd name="T16" fmla="*/ 96 w 3714"/>
                  <a:gd name="T17" fmla="*/ 1776 h 2148"/>
                  <a:gd name="T18" fmla="*/ 102 w 3714"/>
                  <a:gd name="T19" fmla="*/ 1896 h 2148"/>
                  <a:gd name="T20" fmla="*/ 342 w 3714"/>
                  <a:gd name="T21" fmla="*/ 1944 h 2148"/>
                  <a:gd name="T22" fmla="*/ 450 w 3714"/>
                  <a:gd name="T23" fmla="*/ 2016 h 2148"/>
                  <a:gd name="T24" fmla="*/ 558 w 3714"/>
                  <a:gd name="T25" fmla="*/ 2112 h 2148"/>
                  <a:gd name="T26" fmla="*/ 750 w 3714"/>
                  <a:gd name="T27" fmla="*/ 2148 h 2148"/>
                  <a:gd name="T28" fmla="*/ 858 w 3714"/>
                  <a:gd name="T29" fmla="*/ 1884 h 2148"/>
                  <a:gd name="T30" fmla="*/ 1074 w 3714"/>
                  <a:gd name="T31" fmla="*/ 1896 h 2148"/>
                  <a:gd name="T32" fmla="*/ 1248 w 3714"/>
                  <a:gd name="T33" fmla="*/ 1824 h 2148"/>
                  <a:gd name="T34" fmla="*/ 1584 w 3714"/>
                  <a:gd name="T35" fmla="*/ 1968 h 2148"/>
                  <a:gd name="T36" fmla="*/ 1584 w 3714"/>
                  <a:gd name="T37" fmla="*/ 1824 h 2148"/>
                  <a:gd name="T38" fmla="*/ 1776 w 3714"/>
                  <a:gd name="T39" fmla="*/ 1872 h 2148"/>
                  <a:gd name="T40" fmla="*/ 1824 w 3714"/>
                  <a:gd name="T41" fmla="*/ 1680 h 2148"/>
                  <a:gd name="T42" fmla="*/ 1872 w 3714"/>
                  <a:gd name="T43" fmla="*/ 1536 h 2148"/>
                  <a:gd name="T44" fmla="*/ 1968 w 3714"/>
                  <a:gd name="T45" fmla="*/ 1440 h 2148"/>
                  <a:gd name="T46" fmla="*/ 2160 w 3714"/>
                  <a:gd name="T47" fmla="*/ 1248 h 2148"/>
                  <a:gd name="T48" fmla="*/ 2352 w 3714"/>
                  <a:gd name="T49" fmla="*/ 1152 h 2148"/>
                  <a:gd name="T50" fmla="*/ 2592 w 3714"/>
                  <a:gd name="T51" fmla="*/ 1056 h 2148"/>
                  <a:gd name="T52" fmla="*/ 2880 w 3714"/>
                  <a:gd name="T53" fmla="*/ 1056 h 2148"/>
                  <a:gd name="T54" fmla="*/ 3066 w 3714"/>
                  <a:gd name="T55" fmla="*/ 1104 h 2148"/>
                  <a:gd name="T56" fmla="*/ 3258 w 3714"/>
                  <a:gd name="T57" fmla="*/ 1188 h 2148"/>
                  <a:gd name="T58" fmla="*/ 3390 w 3714"/>
                  <a:gd name="T59" fmla="*/ 1272 h 2148"/>
                  <a:gd name="T60" fmla="*/ 3510 w 3714"/>
                  <a:gd name="T61" fmla="*/ 1392 h 2148"/>
                  <a:gd name="T62" fmla="*/ 3678 w 3714"/>
                  <a:gd name="T63" fmla="*/ 1596 h 2148"/>
                  <a:gd name="T64" fmla="*/ 3714 w 3714"/>
                  <a:gd name="T65" fmla="*/ 1584 h 2148"/>
                  <a:gd name="T66" fmla="*/ 3558 w 3714"/>
                  <a:gd name="T67" fmla="*/ 1332 h 2148"/>
                  <a:gd name="T68" fmla="*/ 3270 w 3714"/>
                  <a:gd name="T69" fmla="*/ 1068 h 2148"/>
                  <a:gd name="T70" fmla="*/ 3120 w 3714"/>
                  <a:gd name="T71" fmla="*/ 960 h 2148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</a:gdLst>
                <a:ahLst/>
                <a:cxnLst>
                  <a:cxn ang="T72">
                    <a:pos x="T0" y="T1"/>
                  </a:cxn>
                  <a:cxn ang="T73">
                    <a:pos x="T2" y="T3"/>
                  </a:cxn>
                  <a:cxn ang="T74">
                    <a:pos x="T4" y="T5"/>
                  </a:cxn>
                  <a:cxn ang="T75">
                    <a:pos x="T6" y="T7"/>
                  </a:cxn>
                  <a:cxn ang="T76">
                    <a:pos x="T8" y="T9"/>
                  </a:cxn>
                  <a:cxn ang="T77">
                    <a:pos x="T10" y="T11"/>
                  </a:cxn>
                  <a:cxn ang="T78">
                    <a:pos x="T12" y="T13"/>
                  </a:cxn>
                  <a:cxn ang="T79">
                    <a:pos x="T14" y="T15"/>
                  </a:cxn>
                  <a:cxn ang="T80">
                    <a:pos x="T16" y="T17"/>
                  </a:cxn>
                  <a:cxn ang="T81">
                    <a:pos x="T18" y="T19"/>
                  </a:cxn>
                  <a:cxn ang="T82">
                    <a:pos x="T20" y="T21"/>
                  </a:cxn>
                  <a:cxn ang="T83">
                    <a:pos x="T22" y="T23"/>
                  </a:cxn>
                  <a:cxn ang="T84">
                    <a:pos x="T24" y="T25"/>
                  </a:cxn>
                  <a:cxn ang="T85">
                    <a:pos x="T26" y="T27"/>
                  </a:cxn>
                  <a:cxn ang="T86">
                    <a:pos x="T28" y="T29"/>
                  </a:cxn>
                  <a:cxn ang="T87">
                    <a:pos x="T30" y="T31"/>
                  </a:cxn>
                  <a:cxn ang="T88">
                    <a:pos x="T32" y="T33"/>
                  </a:cxn>
                  <a:cxn ang="T89">
                    <a:pos x="T34" y="T35"/>
                  </a:cxn>
                  <a:cxn ang="T90">
                    <a:pos x="T36" y="T37"/>
                  </a:cxn>
                  <a:cxn ang="T91">
                    <a:pos x="T38" y="T39"/>
                  </a:cxn>
                  <a:cxn ang="T92">
                    <a:pos x="T40" y="T41"/>
                  </a:cxn>
                  <a:cxn ang="T93">
                    <a:pos x="T42" y="T43"/>
                  </a:cxn>
                  <a:cxn ang="T94">
                    <a:pos x="T44" y="T45"/>
                  </a:cxn>
                  <a:cxn ang="T95">
                    <a:pos x="T46" y="T47"/>
                  </a:cxn>
                  <a:cxn ang="T96">
                    <a:pos x="T48" y="T49"/>
                  </a:cxn>
                  <a:cxn ang="T97">
                    <a:pos x="T50" y="T51"/>
                  </a:cxn>
                  <a:cxn ang="T98">
                    <a:pos x="T52" y="T53"/>
                  </a:cxn>
                  <a:cxn ang="T99">
                    <a:pos x="T54" y="T55"/>
                  </a:cxn>
                  <a:cxn ang="T100">
                    <a:pos x="T56" y="T57"/>
                  </a:cxn>
                  <a:cxn ang="T101">
                    <a:pos x="T58" y="T59"/>
                  </a:cxn>
                  <a:cxn ang="T102">
                    <a:pos x="T60" y="T61"/>
                  </a:cxn>
                  <a:cxn ang="T103">
                    <a:pos x="T62" y="T63"/>
                  </a:cxn>
                  <a:cxn ang="T104">
                    <a:pos x="T64" y="T65"/>
                  </a:cxn>
                  <a:cxn ang="T105">
                    <a:pos x="T66" y="T67"/>
                  </a:cxn>
                  <a:cxn ang="T106">
                    <a:pos x="T68" y="T69"/>
                  </a:cxn>
                  <a:cxn ang="T107">
                    <a:pos x="T70" y="T71"/>
                  </a:cxn>
                </a:cxnLst>
                <a:rect l="0" t="0" r="r" b="b"/>
                <a:pathLst>
                  <a:path w="3714" h="2148">
                    <a:moveTo>
                      <a:pt x="3120" y="960"/>
                    </a:moveTo>
                    <a:lnTo>
                      <a:pt x="3168" y="96"/>
                    </a:lnTo>
                    <a:lnTo>
                      <a:pt x="1872" y="0"/>
                    </a:lnTo>
                    <a:lnTo>
                      <a:pt x="1638" y="876"/>
                    </a:lnTo>
                    <a:lnTo>
                      <a:pt x="768" y="864"/>
                    </a:lnTo>
                    <a:lnTo>
                      <a:pt x="0" y="816"/>
                    </a:lnTo>
                    <a:lnTo>
                      <a:pt x="0" y="1056"/>
                    </a:lnTo>
                    <a:lnTo>
                      <a:pt x="96" y="1056"/>
                    </a:lnTo>
                    <a:lnTo>
                      <a:pt x="96" y="1776"/>
                    </a:lnTo>
                    <a:lnTo>
                      <a:pt x="102" y="1896"/>
                    </a:lnTo>
                    <a:lnTo>
                      <a:pt x="342" y="1944"/>
                    </a:lnTo>
                    <a:lnTo>
                      <a:pt x="450" y="2016"/>
                    </a:lnTo>
                    <a:lnTo>
                      <a:pt x="558" y="2112"/>
                    </a:lnTo>
                    <a:lnTo>
                      <a:pt x="750" y="2148"/>
                    </a:lnTo>
                    <a:lnTo>
                      <a:pt x="858" y="1884"/>
                    </a:lnTo>
                    <a:lnTo>
                      <a:pt x="1074" y="1896"/>
                    </a:lnTo>
                    <a:lnTo>
                      <a:pt x="1248" y="1824"/>
                    </a:lnTo>
                    <a:lnTo>
                      <a:pt x="1584" y="1968"/>
                    </a:lnTo>
                    <a:lnTo>
                      <a:pt x="1584" y="1824"/>
                    </a:lnTo>
                    <a:lnTo>
                      <a:pt x="1776" y="1872"/>
                    </a:lnTo>
                    <a:lnTo>
                      <a:pt x="1824" y="1680"/>
                    </a:lnTo>
                    <a:lnTo>
                      <a:pt x="1872" y="1536"/>
                    </a:lnTo>
                    <a:lnTo>
                      <a:pt x="1968" y="1440"/>
                    </a:lnTo>
                    <a:lnTo>
                      <a:pt x="2160" y="1248"/>
                    </a:lnTo>
                    <a:lnTo>
                      <a:pt x="2352" y="1152"/>
                    </a:lnTo>
                    <a:lnTo>
                      <a:pt x="2592" y="1056"/>
                    </a:lnTo>
                    <a:lnTo>
                      <a:pt x="2880" y="1056"/>
                    </a:lnTo>
                    <a:lnTo>
                      <a:pt x="3066" y="1104"/>
                    </a:lnTo>
                    <a:lnTo>
                      <a:pt x="3258" y="1188"/>
                    </a:lnTo>
                    <a:lnTo>
                      <a:pt x="3390" y="1272"/>
                    </a:lnTo>
                    <a:lnTo>
                      <a:pt x="3510" y="1392"/>
                    </a:lnTo>
                    <a:lnTo>
                      <a:pt x="3678" y="1596"/>
                    </a:lnTo>
                    <a:lnTo>
                      <a:pt x="3714" y="1584"/>
                    </a:lnTo>
                    <a:lnTo>
                      <a:pt x="3558" y="1332"/>
                    </a:lnTo>
                    <a:lnTo>
                      <a:pt x="3270" y="1068"/>
                    </a:lnTo>
                    <a:lnTo>
                      <a:pt x="3120" y="96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336600"/>
                  </a:gs>
                  <a:gs pos="50000">
                    <a:srgbClr val="333333"/>
                  </a:gs>
                  <a:gs pos="100000">
                    <a:srgbClr val="336600"/>
                  </a:gs>
                </a:gsLst>
                <a:lin ang="189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>
                <a:outerShdw dist="107763" dir="18900000" algn="ctr" rotWithShape="0">
                  <a:srgbClr val="008000">
                    <a:alpha val="50000"/>
                  </a:srgbClr>
                </a:outerShdw>
              </a:effec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385" name="Freeform 102">
                <a:extLst>
                  <a:ext uri="{FF2B5EF4-FFF2-40B4-BE49-F238E27FC236}">
                    <a16:creationId xmlns:a16="http://schemas.microsoft.com/office/drawing/2014/main" id="{C763D4A0-C63D-4BEC-AE59-CD56A6D1851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52" y="1248"/>
                <a:ext cx="1680" cy="204"/>
              </a:xfrm>
              <a:custGeom>
                <a:avLst/>
                <a:gdLst>
                  <a:gd name="T0" fmla="*/ 0 w 1680"/>
                  <a:gd name="T1" fmla="*/ 144 h 204"/>
                  <a:gd name="T2" fmla="*/ 240 w 1680"/>
                  <a:gd name="T3" fmla="*/ 0 h 204"/>
                  <a:gd name="T4" fmla="*/ 1680 w 1680"/>
                  <a:gd name="T5" fmla="*/ 96 h 204"/>
                  <a:gd name="T6" fmla="*/ 1626 w 1680"/>
                  <a:gd name="T7" fmla="*/ 204 h 204"/>
                  <a:gd name="T8" fmla="*/ 894 w 1680"/>
                  <a:gd name="T9" fmla="*/ 192 h 204"/>
                  <a:gd name="T10" fmla="*/ 48 w 1680"/>
                  <a:gd name="T11" fmla="*/ 144 h 20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680" h="204">
                    <a:moveTo>
                      <a:pt x="0" y="144"/>
                    </a:moveTo>
                    <a:lnTo>
                      <a:pt x="240" y="0"/>
                    </a:lnTo>
                    <a:lnTo>
                      <a:pt x="1680" y="96"/>
                    </a:lnTo>
                    <a:lnTo>
                      <a:pt x="1626" y="204"/>
                    </a:lnTo>
                    <a:lnTo>
                      <a:pt x="894" y="192"/>
                    </a:lnTo>
                    <a:lnTo>
                      <a:pt x="48" y="144"/>
                    </a:lnTo>
                  </a:path>
                </a:pathLst>
              </a:custGeom>
              <a:solidFill>
                <a:srgbClr val="3366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>
                <a:outerShdw dist="107763" dir="18900000" algn="ctr" rotWithShape="0">
                  <a:srgbClr val="006600">
                    <a:alpha val="50000"/>
                  </a:srgbClr>
                </a:outerShdw>
              </a:effec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386" name="Freeform 103">
                <a:extLst>
                  <a:ext uri="{FF2B5EF4-FFF2-40B4-BE49-F238E27FC236}">
                    <a16:creationId xmlns:a16="http://schemas.microsoft.com/office/drawing/2014/main" id="{8A42C783-03B7-4E04-BFD9-B2CA324A99B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09" y="600"/>
                <a:ext cx="222" cy="498"/>
              </a:xfrm>
              <a:custGeom>
                <a:avLst/>
                <a:gdLst>
                  <a:gd name="T0" fmla="*/ 145 w 222"/>
                  <a:gd name="T1" fmla="*/ 468 h 498"/>
                  <a:gd name="T2" fmla="*/ 211 w 222"/>
                  <a:gd name="T3" fmla="*/ 456 h 498"/>
                  <a:gd name="T4" fmla="*/ 211 w 222"/>
                  <a:gd name="T5" fmla="*/ 216 h 498"/>
                  <a:gd name="T6" fmla="*/ 163 w 222"/>
                  <a:gd name="T7" fmla="*/ 24 h 498"/>
                  <a:gd name="T8" fmla="*/ 19 w 222"/>
                  <a:gd name="T9" fmla="*/ 72 h 498"/>
                  <a:gd name="T10" fmla="*/ 49 w 222"/>
                  <a:gd name="T11" fmla="*/ 132 h 498"/>
                  <a:gd name="T12" fmla="*/ 121 w 222"/>
                  <a:gd name="T13" fmla="*/ 120 h 498"/>
                  <a:gd name="T14" fmla="*/ 133 w 222"/>
                  <a:gd name="T15" fmla="*/ 312 h 498"/>
                  <a:gd name="T16" fmla="*/ 145 w 222"/>
                  <a:gd name="T17" fmla="*/ 468 h 498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22" h="498">
                    <a:moveTo>
                      <a:pt x="145" y="468"/>
                    </a:moveTo>
                    <a:cubicBezTo>
                      <a:pt x="158" y="492"/>
                      <a:pt x="200" y="498"/>
                      <a:pt x="211" y="456"/>
                    </a:cubicBezTo>
                    <a:cubicBezTo>
                      <a:pt x="222" y="414"/>
                      <a:pt x="219" y="288"/>
                      <a:pt x="211" y="216"/>
                    </a:cubicBezTo>
                    <a:cubicBezTo>
                      <a:pt x="203" y="144"/>
                      <a:pt x="195" y="48"/>
                      <a:pt x="163" y="24"/>
                    </a:cubicBezTo>
                    <a:cubicBezTo>
                      <a:pt x="131" y="0"/>
                      <a:pt x="38" y="54"/>
                      <a:pt x="19" y="72"/>
                    </a:cubicBezTo>
                    <a:cubicBezTo>
                      <a:pt x="0" y="90"/>
                      <a:pt x="32" y="124"/>
                      <a:pt x="49" y="132"/>
                    </a:cubicBezTo>
                    <a:cubicBezTo>
                      <a:pt x="66" y="140"/>
                      <a:pt x="107" y="90"/>
                      <a:pt x="121" y="120"/>
                    </a:cubicBezTo>
                    <a:cubicBezTo>
                      <a:pt x="135" y="150"/>
                      <a:pt x="129" y="254"/>
                      <a:pt x="133" y="312"/>
                    </a:cubicBezTo>
                    <a:cubicBezTo>
                      <a:pt x="137" y="370"/>
                      <a:pt x="132" y="444"/>
                      <a:pt x="145" y="468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C0C0C0"/>
                  </a:gs>
                  <a:gs pos="50000">
                    <a:srgbClr val="5F5F5F"/>
                  </a:gs>
                  <a:gs pos="100000">
                    <a:srgbClr val="C0C0C0"/>
                  </a:gs>
                </a:gsLst>
                <a:lin ang="189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387" name="Freeform 104">
                <a:extLst>
                  <a:ext uri="{FF2B5EF4-FFF2-40B4-BE49-F238E27FC236}">
                    <a16:creationId xmlns:a16="http://schemas.microsoft.com/office/drawing/2014/main" id="{B41F0D60-E052-479F-934B-66032C6CEC9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18" y="516"/>
                <a:ext cx="1284" cy="180"/>
              </a:xfrm>
              <a:custGeom>
                <a:avLst/>
                <a:gdLst>
                  <a:gd name="T0" fmla="*/ 0 w 1284"/>
                  <a:gd name="T1" fmla="*/ 72 h 180"/>
                  <a:gd name="T2" fmla="*/ 24 w 1284"/>
                  <a:gd name="T3" fmla="*/ 0 h 180"/>
                  <a:gd name="T4" fmla="*/ 1176 w 1284"/>
                  <a:gd name="T5" fmla="*/ 84 h 180"/>
                  <a:gd name="T6" fmla="*/ 1284 w 1284"/>
                  <a:gd name="T7" fmla="*/ 180 h 180"/>
                  <a:gd name="T8" fmla="*/ 12 w 1284"/>
                  <a:gd name="T9" fmla="*/ 72 h 18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284" h="180">
                    <a:moveTo>
                      <a:pt x="0" y="72"/>
                    </a:moveTo>
                    <a:lnTo>
                      <a:pt x="24" y="0"/>
                    </a:lnTo>
                    <a:lnTo>
                      <a:pt x="1176" y="84"/>
                    </a:lnTo>
                    <a:lnTo>
                      <a:pt x="1284" y="180"/>
                    </a:lnTo>
                    <a:lnTo>
                      <a:pt x="12" y="72"/>
                    </a:lnTo>
                  </a:path>
                </a:pathLst>
              </a:custGeom>
              <a:solidFill>
                <a:srgbClr val="3366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388" name="Line 105">
                <a:extLst>
                  <a:ext uri="{FF2B5EF4-FFF2-40B4-BE49-F238E27FC236}">
                    <a16:creationId xmlns:a16="http://schemas.microsoft.com/office/drawing/2014/main" id="{078456B3-E86A-4110-84B7-2096EE5B58E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248" y="1632"/>
                <a:ext cx="1536" cy="4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389" name="Freeform 106">
                <a:extLst>
                  <a:ext uri="{FF2B5EF4-FFF2-40B4-BE49-F238E27FC236}">
                    <a16:creationId xmlns:a16="http://schemas.microsoft.com/office/drawing/2014/main" id="{64DF2723-7D3A-49F2-A1BC-C9D712607D2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28" y="1056"/>
                <a:ext cx="240" cy="744"/>
              </a:xfrm>
              <a:custGeom>
                <a:avLst/>
                <a:gdLst>
                  <a:gd name="T0" fmla="*/ 144 w 240"/>
                  <a:gd name="T1" fmla="*/ 720 h 744"/>
                  <a:gd name="T2" fmla="*/ 144 w 240"/>
                  <a:gd name="T3" fmla="*/ 576 h 744"/>
                  <a:gd name="T4" fmla="*/ 240 w 240"/>
                  <a:gd name="T5" fmla="*/ 576 h 744"/>
                  <a:gd name="T6" fmla="*/ 240 w 240"/>
                  <a:gd name="T7" fmla="*/ 48 h 744"/>
                  <a:gd name="T8" fmla="*/ 144 w 240"/>
                  <a:gd name="T9" fmla="*/ 0 h 744"/>
                  <a:gd name="T10" fmla="*/ 0 w 240"/>
                  <a:gd name="T11" fmla="*/ 48 h 744"/>
                  <a:gd name="T12" fmla="*/ 0 w 240"/>
                  <a:gd name="T13" fmla="*/ 576 h 744"/>
                  <a:gd name="T14" fmla="*/ 96 w 240"/>
                  <a:gd name="T15" fmla="*/ 576 h 744"/>
                  <a:gd name="T16" fmla="*/ 78 w 240"/>
                  <a:gd name="T17" fmla="*/ 684 h 744"/>
                  <a:gd name="T18" fmla="*/ 102 w 240"/>
                  <a:gd name="T19" fmla="*/ 744 h 744"/>
                  <a:gd name="T20" fmla="*/ 144 w 240"/>
                  <a:gd name="T21" fmla="*/ 720 h 744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240" h="744">
                    <a:moveTo>
                      <a:pt x="144" y="720"/>
                    </a:moveTo>
                    <a:lnTo>
                      <a:pt x="144" y="576"/>
                    </a:lnTo>
                    <a:lnTo>
                      <a:pt x="240" y="576"/>
                    </a:lnTo>
                    <a:lnTo>
                      <a:pt x="240" y="48"/>
                    </a:lnTo>
                    <a:lnTo>
                      <a:pt x="144" y="0"/>
                    </a:lnTo>
                    <a:lnTo>
                      <a:pt x="0" y="48"/>
                    </a:lnTo>
                    <a:lnTo>
                      <a:pt x="0" y="576"/>
                    </a:lnTo>
                    <a:lnTo>
                      <a:pt x="96" y="576"/>
                    </a:lnTo>
                    <a:lnTo>
                      <a:pt x="78" y="684"/>
                    </a:lnTo>
                    <a:lnTo>
                      <a:pt x="102" y="744"/>
                    </a:lnTo>
                    <a:lnTo>
                      <a:pt x="144" y="72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C0C0C0"/>
                  </a:gs>
                  <a:gs pos="50000">
                    <a:srgbClr val="5F5F5F"/>
                  </a:gs>
                  <a:gs pos="100000">
                    <a:srgbClr val="C0C0C0"/>
                  </a:gs>
                </a:gsLst>
                <a:lin ang="189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390" name="Freeform 107">
                <a:extLst>
                  <a:ext uri="{FF2B5EF4-FFF2-40B4-BE49-F238E27FC236}">
                    <a16:creationId xmlns:a16="http://schemas.microsoft.com/office/drawing/2014/main" id="{BB2B3714-B1A6-4EE3-AC8A-98BA8D09530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84" y="1440"/>
                <a:ext cx="1" cy="912"/>
              </a:xfrm>
              <a:custGeom>
                <a:avLst/>
                <a:gdLst>
                  <a:gd name="T0" fmla="*/ 0 w 1"/>
                  <a:gd name="T1" fmla="*/ 912 h 912"/>
                  <a:gd name="T2" fmla="*/ 0 w 1"/>
                  <a:gd name="T3" fmla="*/ 288 h 912"/>
                  <a:gd name="T4" fmla="*/ 0 w 1"/>
                  <a:gd name="T5" fmla="*/ 0 h 912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" h="912">
                    <a:moveTo>
                      <a:pt x="0" y="912"/>
                    </a:moveTo>
                    <a:lnTo>
                      <a:pt x="0" y="288"/>
                    </a:lnTo>
                    <a:lnTo>
                      <a:pt x="0" y="0"/>
                    </a:ln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391" name="Line 108">
                <a:extLst>
                  <a:ext uri="{FF2B5EF4-FFF2-40B4-BE49-F238E27FC236}">
                    <a16:creationId xmlns:a16="http://schemas.microsoft.com/office/drawing/2014/main" id="{0CBAB554-CBD0-436D-A226-865D2FAFCCB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400" y="1680"/>
                <a:ext cx="0" cy="67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392" name="Line 109">
                <a:extLst>
                  <a:ext uri="{FF2B5EF4-FFF2-40B4-BE49-F238E27FC236}">
                    <a16:creationId xmlns:a16="http://schemas.microsoft.com/office/drawing/2014/main" id="{60955C48-1C1B-4B06-9C85-6BE61C9E983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1968" y="1680"/>
                <a:ext cx="0" cy="86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393" name="Freeform 110">
                <a:extLst>
                  <a:ext uri="{FF2B5EF4-FFF2-40B4-BE49-F238E27FC236}">
                    <a16:creationId xmlns:a16="http://schemas.microsoft.com/office/drawing/2014/main" id="{DC45E22A-4325-4E21-96F4-20B6FD20357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69" y="868"/>
                <a:ext cx="543" cy="540"/>
              </a:xfrm>
              <a:custGeom>
                <a:avLst/>
                <a:gdLst>
                  <a:gd name="T0" fmla="*/ 267 w 543"/>
                  <a:gd name="T1" fmla="*/ 524 h 540"/>
                  <a:gd name="T2" fmla="*/ 411 w 543"/>
                  <a:gd name="T3" fmla="*/ 524 h 540"/>
                  <a:gd name="T4" fmla="*/ 489 w 543"/>
                  <a:gd name="T5" fmla="*/ 428 h 540"/>
                  <a:gd name="T6" fmla="*/ 513 w 543"/>
                  <a:gd name="T7" fmla="*/ 68 h 540"/>
                  <a:gd name="T8" fmla="*/ 309 w 543"/>
                  <a:gd name="T9" fmla="*/ 20 h 540"/>
                  <a:gd name="T10" fmla="*/ 75 w 543"/>
                  <a:gd name="T11" fmla="*/ 44 h 540"/>
                  <a:gd name="T12" fmla="*/ 27 w 543"/>
                  <a:gd name="T13" fmla="*/ 140 h 540"/>
                  <a:gd name="T14" fmla="*/ 9 w 543"/>
                  <a:gd name="T15" fmla="*/ 308 h 540"/>
                  <a:gd name="T16" fmla="*/ 27 w 543"/>
                  <a:gd name="T17" fmla="*/ 476 h 540"/>
                  <a:gd name="T18" fmla="*/ 171 w 543"/>
                  <a:gd name="T19" fmla="*/ 524 h 540"/>
                  <a:gd name="T20" fmla="*/ 315 w 543"/>
                  <a:gd name="T21" fmla="*/ 524 h 540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543" h="540">
                    <a:moveTo>
                      <a:pt x="267" y="524"/>
                    </a:moveTo>
                    <a:cubicBezTo>
                      <a:pt x="323" y="536"/>
                      <a:pt x="374" y="540"/>
                      <a:pt x="411" y="524"/>
                    </a:cubicBezTo>
                    <a:cubicBezTo>
                      <a:pt x="448" y="508"/>
                      <a:pt x="472" y="504"/>
                      <a:pt x="489" y="428"/>
                    </a:cubicBezTo>
                    <a:cubicBezTo>
                      <a:pt x="506" y="352"/>
                      <a:pt x="543" y="136"/>
                      <a:pt x="513" y="68"/>
                    </a:cubicBezTo>
                    <a:cubicBezTo>
                      <a:pt x="483" y="0"/>
                      <a:pt x="382" y="24"/>
                      <a:pt x="309" y="20"/>
                    </a:cubicBezTo>
                    <a:cubicBezTo>
                      <a:pt x="236" y="16"/>
                      <a:pt x="122" y="24"/>
                      <a:pt x="75" y="44"/>
                    </a:cubicBezTo>
                    <a:cubicBezTo>
                      <a:pt x="28" y="64"/>
                      <a:pt x="38" y="96"/>
                      <a:pt x="27" y="140"/>
                    </a:cubicBezTo>
                    <a:cubicBezTo>
                      <a:pt x="16" y="184"/>
                      <a:pt x="9" y="252"/>
                      <a:pt x="9" y="308"/>
                    </a:cubicBezTo>
                    <a:cubicBezTo>
                      <a:pt x="9" y="364"/>
                      <a:pt x="0" y="440"/>
                      <a:pt x="27" y="476"/>
                    </a:cubicBezTo>
                    <a:cubicBezTo>
                      <a:pt x="54" y="512"/>
                      <a:pt x="123" y="516"/>
                      <a:pt x="171" y="524"/>
                    </a:cubicBezTo>
                    <a:cubicBezTo>
                      <a:pt x="219" y="532"/>
                      <a:pt x="267" y="528"/>
                      <a:pt x="315" y="524"/>
                    </a:cubicBezTo>
                  </a:path>
                </a:pathLst>
              </a:custGeom>
              <a:gradFill rotWithShape="1">
                <a:gsLst>
                  <a:gs pos="0">
                    <a:schemeClr val="bg1"/>
                  </a:gs>
                  <a:gs pos="100000">
                    <a:schemeClr val="accent1"/>
                  </a:gs>
                </a:gsLst>
                <a:path path="rect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394" name="Freeform 111">
                <a:extLst>
                  <a:ext uri="{FF2B5EF4-FFF2-40B4-BE49-F238E27FC236}">
                    <a16:creationId xmlns:a16="http://schemas.microsoft.com/office/drawing/2014/main" id="{A4129E84-F6A1-49AA-BC23-1B176FC826C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49" y="808"/>
                <a:ext cx="562" cy="540"/>
              </a:xfrm>
              <a:custGeom>
                <a:avLst/>
                <a:gdLst>
                  <a:gd name="T0" fmla="*/ 363 w 562"/>
                  <a:gd name="T1" fmla="*/ 8 h 540"/>
                  <a:gd name="T2" fmla="*/ 513 w 562"/>
                  <a:gd name="T3" fmla="*/ 32 h 540"/>
                  <a:gd name="T4" fmla="*/ 555 w 562"/>
                  <a:gd name="T5" fmla="*/ 104 h 540"/>
                  <a:gd name="T6" fmla="*/ 555 w 562"/>
                  <a:gd name="T7" fmla="*/ 296 h 540"/>
                  <a:gd name="T8" fmla="*/ 537 w 562"/>
                  <a:gd name="T9" fmla="*/ 500 h 540"/>
                  <a:gd name="T10" fmla="*/ 411 w 562"/>
                  <a:gd name="T11" fmla="*/ 536 h 540"/>
                  <a:gd name="T12" fmla="*/ 189 w 562"/>
                  <a:gd name="T13" fmla="*/ 512 h 540"/>
                  <a:gd name="T14" fmla="*/ 27 w 562"/>
                  <a:gd name="T15" fmla="*/ 488 h 540"/>
                  <a:gd name="T16" fmla="*/ 27 w 562"/>
                  <a:gd name="T17" fmla="*/ 392 h 540"/>
                  <a:gd name="T18" fmla="*/ 105 w 562"/>
                  <a:gd name="T19" fmla="*/ 212 h 540"/>
                  <a:gd name="T20" fmla="*/ 171 w 562"/>
                  <a:gd name="T21" fmla="*/ 56 h 540"/>
                  <a:gd name="T22" fmla="*/ 219 w 562"/>
                  <a:gd name="T23" fmla="*/ 8 h 540"/>
                  <a:gd name="T24" fmla="*/ 363 w 562"/>
                  <a:gd name="T25" fmla="*/ 8 h 540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562" h="540">
                    <a:moveTo>
                      <a:pt x="363" y="8"/>
                    </a:moveTo>
                    <a:cubicBezTo>
                      <a:pt x="412" y="12"/>
                      <a:pt x="481" y="16"/>
                      <a:pt x="513" y="32"/>
                    </a:cubicBezTo>
                    <a:cubicBezTo>
                      <a:pt x="545" y="48"/>
                      <a:pt x="548" y="60"/>
                      <a:pt x="555" y="104"/>
                    </a:cubicBezTo>
                    <a:cubicBezTo>
                      <a:pt x="562" y="148"/>
                      <a:pt x="558" y="230"/>
                      <a:pt x="555" y="296"/>
                    </a:cubicBezTo>
                    <a:cubicBezTo>
                      <a:pt x="552" y="362"/>
                      <a:pt x="561" y="460"/>
                      <a:pt x="537" y="500"/>
                    </a:cubicBezTo>
                    <a:cubicBezTo>
                      <a:pt x="513" y="540"/>
                      <a:pt x="469" y="534"/>
                      <a:pt x="411" y="536"/>
                    </a:cubicBezTo>
                    <a:cubicBezTo>
                      <a:pt x="353" y="538"/>
                      <a:pt x="253" y="520"/>
                      <a:pt x="189" y="512"/>
                    </a:cubicBezTo>
                    <a:cubicBezTo>
                      <a:pt x="125" y="504"/>
                      <a:pt x="54" y="508"/>
                      <a:pt x="27" y="488"/>
                    </a:cubicBezTo>
                    <a:cubicBezTo>
                      <a:pt x="0" y="468"/>
                      <a:pt x="14" y="438"/>
                      <a:pt x="27" y="392"/>
                    </a:cubicBezTo>
                    <a:cubicBezTo>
                      <a:pt x="40" y="346"/>
                      <a:pt x="81" y="268"/>
                      <a:pt x="105" y="212"/>
                    </a:cubicBezTo>
                    <a:cubicBezTo>
                      <a:pt x="129" y="156"/>
                      <a:pt x="152" y="90"/>
                      <a:pt x="171" y="56"/>
                    </a:cubicBezTo>
                    <a:cubicBezTo>
                      <a:pt x="190" y="22"/>
                      <a:pt x="187" y="16"/>
                      <a:pt x="219" y="8"/>
                    </a:cubicBezTo>
                    <a:cubicBezTo>
                      <a:pt x="251" y="0"/>
                      <a:pt x="315" y="8"/>
                      <a:pt x="363" y="8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chemeClr val="bg1"/>
                  </a:gs>
                  <a:gs pos="100000">
                    <a:schemeClr val="accent1"/>
                  </a:gs>
                </a:gsLst>
                <a:path path="rect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395" name="Freeform 112">
                <a:extLst>
                  <a:ext uri="{FF2B5EF4-FFF2-40B4-BE49-F238E27FC236}">
                    <a16:creationId xmlns:a16="http://schemas.microsoft.com/office/drawing/2014/main" id="{023B28F0-2350-4576-B103-26B6C77567E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65" y="1344"/>
                <a:ext cx="504" cy="400"/>
              </a:xfrm>
              <a:custGeom>
                <a:avLst/>
                <a:gdLst>
                  <a:gd name="T0" fmla="*/ 111 w 504"/>
                  <a:gd name="T1" fmla="*/ 384 h 400"/>
                  <a:gd name="T2" fmla="*/ 207 w 504"/>
                  <a:gd name="T3" fmla="*/ 384 h 400"/>
                  <a:gd name="T4" fmla="*/ 303 w 504"/>
                  <a:gd name="T5" fmla="*/ 288 h 400"/>
                  <a:gd name="T6" fmla="*/ 447 w 504"/>
                  <a:gd name="T7" fmla="*/ 192 h 400"/>
                  <a:gd name="T8" fmla="*/ 495 w 504"/>
                  <a:gd name="T9" fmla="*/ 144 h 400"/>
                  <a:gd name="T10" fmla="*/ 477 w 504"/>
                  <a:gd name="T11" fmla="*/ 72 h 400"/>
                  <a:gd name="T12" fmla="*/ 333 w 504"/>
                  <a:gd name="T13" fmla="*/ 36 h 400"/>
                  <a:gd name="T14" fmla="*/ 213 w 504"/>
                  <a:gd name="T15" fmla="*/ 24 h 400"/>
                  <a:gd name="T16" fmla="*/ 69 w 504"/>
                  <a:gd name="T17" fmla="*/ 12 h 400"/>
                  <a:gd name="T18" fmla="*/ 15 w 504"/>
                  <a:gd name="T19" fmla="*/ 96 h 400"/>
                  <a:gd name="T20" fmla="*/ 9 w 504"/>
                  <a:gd name="T21" fmla="*/ 240 h 400"/>
                  <a:gd name="T22" fmla="*/ 9 w 504"/>
                  <a:gd name="T23" fmla="*/ 336 h 400"/>
                  <a:gd name="T24" fmla="*/ 63 w 504"/>
                  <a:gd name="T25" fmla="*/ 384 h 400"/>
                  <a:gd name="T26" fmla="*/ 159 w 504"/>
                  <a:gd name="T27" fmla="*/ 384 h 400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0" t="0" r="r" b="b"/>
                <a:pathLst>
                  <a:path w="504" h="400">
                    <a:moveTo>
                      <a:pt x="111" y="384"/>
                    </a:moveTo>
                    <a:cubicBezTo>
                      <a:pt x="143" y="392"/>
                      <a:pt x="175" y="400"/>
                      <a:pt x="207" y="384"/>
                    </a:cubicBezTo>
                    <a:cubicBezTo>
                      <a:pt x="239" y="368"/>
                      <a:pt x="263" y="320"/>
                      <a:pt x="303" y="288"/>
                    </a:cubicBezTo>
                    <a:cubicBezTo>
                      <a:pt x="343" y="256"/>
                      <a:pt x="415" y="216"/>
                      <a:pt x="447" y="192"/>
                    </a:cubicBezTo>
                    <a:cubicBezTo>
                      <a:pt x="479" y="168"/>
                      <a:pt x="490" y="164"/>
                      <a:pt x="495" y="144"/>
                    </a:cubicBezTo>
                    <a:cubicBezTo>
                      <a:pt x="500" y="124"/>
                      <a:pt x="504" y="90"/>
                      <a:pt x="477" y="72"/>
                    </a:cubicBezTo>
                    <a:cubicBezTo>
                      <a:pt x="450" y="54"/>
                      <a:pt x="377" y="44"/>
                      <a:pt x="333" y="36"/>
                    </a:cubicBezTo>
                    <a:cubicBezTo>
                      <a:pt x="289" y="28"/>
                      <a:pt x="257" y="28"/>
                      <a:pt x="213" y="24"/>
                    </a:cubicBezTo>
                    <a:cubicBezTo>
                      <a:pt x="169" y="20"/>
                      <a:pt x="102" y="0"/>
                      <a:pt x="69" y="12"/>
                    </a:cubicBezTo>
                    <a:cubicBezTo>
                      <a:pt x="36" y="24"/>
                      <a:pt x="25" y="58"/>
                      <a:pt x="15" y="96"/>
                    </a:cubicBezTo>
                    <a:cubicBezTo>
                      <a:pt x="5" y="134"/>
                      <a:pt x="10" y="200"/>
                      <a:pt x="9" y="240"/>
                    </a:cubicBezTo>
                    <a:cubicBezTo>
                      <a:pt x="8" y="280"/>
                      <a:pt x="0" y="312"/>
                      <a:pt x="9" y="336"/>
                    </a:cubicBezTo>
                    <a:cubicBezTo>
                      <a:pt x="18" y="360"/>
                      <a:pt x="38" y="376"/>
                      <a:pt x="63" y="384"/>
                    </a:cubicBezTo>
                    <a:cubicBezTo>
                      <a:pt x="88" y="392"/>
                      <a:pt x="119" y="392"/>
                      <a:pt x="159" y="384"/>
                    </a:cubicBezTo>
                  </a:path>
                </a:pathLst>
              </a:custGeom>
              <a:gradFill rotWithShape="1">
                <a:gsLst>
                  <a:gs pos="0">
                    <a:schemeClr val="bg1"/>
                  </a:gs>
                  <a:gs pos="100000">
                    <a:schemeClr val="accent1"/>
                  </a:gs>
                </a:gsLst>
                <a:path path="rect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396" name="Freeform 113">
                <a:extLst>
                  <a:ext uri="{FF2B5EF4-FFF2-40B4-BE49-F238E27FC236}">
                    <a16:creationId xmlns:a16="http://schemas.microsoft.com/office/drawing/2014/main" id="{CA1CF502-3EFC-405F-B1C1-1466AC83006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10" y="1587"/>
                <a:ext cx="1890" cy="849"/>
              </a:xfrm>
              <a:custGeom>
                <a:avLst/>
                <a:gdLst>
                  <a:gd name="T0" fmla="*/ 0 w 1890"/>
                  <a:gd name="T1" fmla="*/ 849 h 849"/>
                  <a:gd name="T2" fmla="*/ 120 w 1890"/>
                  <a:gd name="T3" fmla="*/ 525 h 849"/>
                  <a:gd name="T4" fmla="*/ 348 w 1890"/>
                  <a:gd name="T5" fmla="*/ 261 h 849"/>
                  <a:gd name="T6" fmla="*/ 690 w 1890"/>
                  <a:gd name="T7" fmla="*/ 73 h 849"/>
                  <a:gd name="T8" fmla="*/ 1116 w 1890"/>
                  <a:gd name="T9" fmla="*/ 21 h 849"/>
                  <a:gd name="T10" fmla="*/ 1572 w 1890"/>
                  <a:gd name="T11" fmla="*/ 201 h 849"/>
                  <a:gd name="T12" fmla="*/ 1890 w 1890"/>
                  <a:gd name="T13" fmla="*/ 553 h 849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890" h="849">
                    <a:moveTo>
                      <a:pt x="0" y="849"/>
                    </a:moveTo>
                    <a:cubicBezTo>
                      <a:pt x="18" y="795"/>
                      <a:pt x="62" y="623"/>
                      <a:pt x="120" y="525"/>
                    </a:cubicBezTo>
                    <a:cubicBezTo>
                      <a:pt x="178" y="427"/>
                      <a:pt x="253" y="336"/>
                      <a:pt x="348" y="261"/>
                    </a:cubicBezTo>
                    <a:cubicBezTo>
                      <a:pt x="443" y="186"/>
                      <a:pt x="562" y="113"/>
                      <a:pt x="690" y="73"/>
                    </a:cubicBezTo>
                    <a:cubicBezTo>
                      <a:pt x="818" y="33"/>
                      <a:pt x="969" y="0"/>
                      <a:pt x="1116" y="21"/>
                    </a:cubicBezTo>
                    <a:cubicBezTo>
                      <a:pt x="1263" y="42"/>
                      <a:pt x="1443" y="112"/>
                      <a:pt x="1572" y="201"/>
                    </a:cubicBezTo>
                    <a:cubicBezTo>
                      <a:pt x="1701" y="290"/>
                      <a:pt x="1824" y="480"/>
                      <a:pt x="1890" y="553"/>
                    </a:cubicBezTo>
                  </a:path>
                </a:pathLst>
              </a:custGeom>
              <a:noFill/>
              <a:ln w="76200" cmpd="sng">
                <a:solidFill>
                  <a:srgbClr val="3366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397" name="Freeform 114">
                <a:extLst>
                  <a:ext uri="{FF2B5EF4-FFF2-40B4-BE49-F238E27FC236}">
                    <a16:creationId xmlns:a16="http://schemas.microsoft.com/office/drawing/2014/main" id="{A0A32659-8AFB-42B2-A6A6-A9D24A1DA79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28" y="1104"/>
                <a:ext cx="246" cy="40"/>
              </a:xfrm>
              <a:custGeom>
                <a:avLst/>
                <a:gdLst>
                  <a:gd name="T0" fmla="*/ 0 w 246"/>
                  <a:gd name="T1" fmla="*/ 0 h 40"/>
                  <a:gd name="T2" fmla="*/ 114 w 246"/>
                  <a:gd name="T3" fmla="*/ 36 h 40"/>
                  <a:gd name="T4" fmla="*/ 246 w 246"/>
                  <a:gd name="T5" fmla="*/ 24 h 4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46" h="40">
                    <a:moveTo>
                      <a:pt x="0" y="0"/>
                    </a:moveTo>
                    <a:cubicBezTo>
                      <a:pt x="19" y="6"/>
                      <a:pt x="73" y="32"/>
                      <a:pt x="114" y="36"/>
                    </a:cubicBezTo>
                    <a:cubicBezTo>
                      <a:pt x="155" y="40"/>
                      <a:pt x="219" y="26"/>
                      <a:pt x="246" y="24"/>
                    </a:cubicBez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398" name="Freeform 115">
                <a:extLst>
                  <a:ext uri="{FF2B5EF4-FFF2-40B4-BE49-F238E27FC236}">
                    <a16:creationId xmlns:a16="http://schemas.microsoft.com/office/drawing/2014/main" id="{7CC44DC3-00F7-4AFE-BBEE-7493E8D128B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28" y="1054"/>
                <a:ext cx="234" cy="62"/>
              </a:xfrm>
              <a:custGeom>
                <a:avLst/>
                <a:gdLst>
                  <a:gd name="T0" fmla="*/ 0 w 234"/>
                  <a:gd name="T1" fmla="*/ 50 h 62"/>
                  <a:gd name="T2" fmla="*/ 138 w 234"/>
                  <a:gd name="T3" fmla="*/ 2 h 62"/>
                  <a:gd name="T4" fmla="*/ 234 w 234"/>
                  <a:gd name="T5" fmla="*/ 62 h 62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34" h="62">
                    <a:moveTo>
                      <a:pt x="0" y="50"/>
                    </a:moveTo>
                    <a:cubicBezTo>
                      <a:pt x="23" y="42"/>
                      <a:pt x="99" y="0"/>
                      <a:pt x="138" y="2"/>
                    </a:cubicBezTo>
                    <a:cubicBezTo>
                      <a:pt x="177" y="4"/>
                      <a:pt x="214" y="50"/>
                      <a:pt x="234" y="62"/>
                    </a:cubicBezTo>
                  </a:path>
                </a:pathLst>
              </a:cu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12370" name="Group 116">
              <a:extLst>
                <a:ext uri="{FF2B5EF4-FFF2-40B4-BE49-F238E27FC236}">
                  <a16:creationId xmlns:a16="http://schemas.microsoft.com/office/drawing/2014/main" id="{922BC464-9B8E-46A3-BBCD-86925FD6F38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568" y="2160"/>
              <a:ext cx="1728" cy="672"/>
              <a:chOff x="3744" y="2592"/>
              <a:chExt cx="1728" cy="672"/>
            </a:xfrm>
          </p:grpSpPr>
          <p:sp>
            <p:nvSpPr>
              <p:cNvPr id="12374" name="Freeform 117" descr="Дуб">
                <a:extLst>
                  <a:ext uri="{FF2B5EF4-FFF2-40B4-BE49-F238E27FC236}">
                    <a16:creationId xmlns:a16="http://schemas.microsoft.com/office/drawing/2014/main" id="{9FCBDECD-B883-45AD-BBD1-14236004433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44" y="2592"/>
                <a:ext cx="1728" cy="672"/>
              </a:xfrm>
              <a:custGeom>
                <a:avLst/>
                <a:gdLst>
                  <a:gd name="T0" fmla="*/ 0 w 1728"/>
                  <a:gd name="T1" fmla="*/ 48 h 672"/>
                  <a:gd name="T2" fmla="*/ 1728 w 1728"/>
                  <a:gd name="T3" fmla="*/ 0 h 672"/>
                  <a:gd name="T4" fmla="*/ 1680 w 1728"/>
                  <a:gd name="T5" fmla="*/ 672 h 672"/>
                  <a:gd name="T6" fmla="*/ 0 w 1728"/>
                  <a:gd name="T7" fmla="*/ 672 h 672"/>
                  <a:gd name="T8" fmla="*/ 0 w 1728"/>
                  <a:gd name="T9" fmla="*/ 48 h 67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728" h="672">
                    <a:moveTo>
                      <a:pt x="0" y="48"/>
                    </a:moveTo>
                    <a:lnTo>
                      <a:pt x="1728" y="0"/>
                    </a:lnTo>
                    <a:lnTo>
                      <a:pt x="1680" y="672"/>
                    </a:lnTo>
                    <a:lnTo>
                      <a:pt x="0" y="672"/>
                    </a:lnTo>
                    <a:lnTo>
                      <a:pt x="0" y="48"/>
                    </a:lnTo>
                    <a:close/>
                  </a:path>
                </a:pathLst>
              </a:custGeom>
              <a:blipFill dpi="0" rotWithShape="1">
                <a:blip r:embed="rId5"/>
                <a:srcRect/>
                <a:tile tx="0" ty="0" sx="100000" sy="100000" flip="none" algn="tl"/>
              </a:blipFill>
              <a:ln w="9525">
                <a:solidFill>
                  <a:schemeClr val="tx1"/>
                </a:solidFill>
                <a:round/>
                <a:headEnd/>
                <a:tailEnd/>
              </a:ln>
              <a:effectLst>
                <a:outerShdw dist="107763" dir="18900000" algn="ctr" rotWithShape="0">
                  <a:srgbClr val="996600">
                    <a:alpha val="50000"/>
                  </a:srgbClr>
                </a:outerShdw>
              </a:effectLst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12375" name="Group 118">
                <a:extLst>
                  <a:ext uri="{FF2B5EF4-FFF2-40B4-BE49-F238E27FC236}">
                    <a16:creationId xmlns:a16="http://schemas.microsoft.com/office/drawing/2014/main" id="{A11BAAAA-AFC3-4218-8D9C-8BF310DB3F1B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744" y="3072"/>
                <a:ext cx="1688" cy="144"/>
                <a:chOff x="3744" y="3024"/>
                <a:chExt cx="1688" cy="144"/>
              </a:xfrm>
            </p:grpSpPr>
            <p:sp>
              <p:nvSpPr>
                <p:cNvPr id="12382" name="Freeform 119">
                  <a:extLst>
                    <a:ext uri="{FF2B5EF4-FFF2-40B4-BE49-F238E27FC236}">
                      <a16:creationId xmlns:a16="http://schemas.microsoft.com/office/drawing/2014/main" id="{CC2F27C7-A41C-4460-9D6A-855586E0CC6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744" y="3128"/>
                  <a:ext cx="1688" cy="40"/>
                </a:xfrm>
                <a:custGeom>
                  <a:avLst/>
                  <a:gdLst>
                    <a:gd name="T0" fmla="*/ 0 w 1688"/>
                    <a:gd name="T1" fmla="*/ 40 h 40"/>
                    <a:gd name="T2" fmla="*/ 1680 w 1688"/>
                    <a:gd name="T3" fmla="*/ 40 h 40"/>
                    <a:gd name="T4" fmla="*/ 1688 w 1688"/>
                    <a:gd name="T5" fmla="*/ 0 h 40"/>
                    <a:gd name="T6" fmla="*/ 8 w 1688"/>
                    <a:gd name="T7" fmla="*/ 16 h 40"/>
                    <a:gd name="T8" fmla="*/ 0 60000 65536"/>
                    <a:gd name="T9" fmla="*/ 0 60000 65536"/>
                    <a:gd name="T10" fmla="*/ 0 60000 65536"/>
                    <a:gd name="T11" fmla="*/ 0 60000 6553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0" t="0" r="r" b="b"/>
                  <a:pathLst>
                    <a:path w="1688" h="40">
                      <a:moveTo>
                        <a:pt x="0" y="40"/>
                      </a:moveTo>
                      <a:lnTo>
                        <a:pt x="1680" y="40"/>
                      </a:lnTo>
                      <a:lnTo>
                        <a:pt x="1688" y="0"/>
                      </a:lnTo>
                      <a:lnTo>
                        <a:pt x="8" y="16"/>
                      </a:lnTo>
                    </a:path>
                  </a:pathLst>
                </a:cu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2383" name="Freeform 120">
                  <a:extLst>
                    <a:ext uri="{FF2B5EF4-FFF2-40B4-BE49-F238E27FC236}">
                      <a16:creationId xmlns:a16="http://schemas.microsoft.com/office/drawing/2014/main" id="{22CD9E49-D733-43B5-824D-ED04E4E9FCC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flipH="1">
                  <a:off x="3744" y="3024"/>
                  <a:ext cx="1688" cy="40"/>
                </a:xfrm>
                <a:custGeom>
                  <a:avLst/>
                  <a:gdLst>
                    <a:gd name="T0" fmla="*/ 0 w 1688"/>
                    <a:gd name="T1" fmla="*/ 40 h 40"/>
                    <a:gd name="T2" fmla="*/ 1680 w 1688"/>
                    <a:gd name="T3" fmla="*/ 40 h 40"/>
                    <a:gd name="T4" fmla="*/ 1688 w 1688"/>
                    <a:gd name="T5" fmla="*/ 0 h 40"/>
                    <a:gd name="T6" fmla="*/ 8 w 1688"/>
                    <a:gd name="T7" fmla="*/ 16 h 40"/>
                    <a:gd name="T8" fmla="*/ 0 60000 65536"/>
                    <a:gd name="T9" fmla="*/ 0 60000 65536"/>
                    <a:gd name="T10" fmla="*/ 0 60000 65536"/>
                    <a:gd name="T11" fmla="*/ 0 60000 6553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0" t="0" r="r" b="b"/>
                  <a:pathLst>
                    <a:path w="1688" h="40">
                      <a:moveTo>
                        <a:pt x="0" y="40"/>
                      </a:moveTo>
                      <a:lnTo>
                        <a:pt x="1680" y="40"/>
                      </a:lnTo>
                      <a:lnTo>
                        <a:pt x="1688" y="0"/>
                      </a:lnTo>
                      <a:lnTo>
                        <a:pt x="8" y="16"/>
                      </a:lnTo>
                    </a:path>
                  </a:pathLst>
                </a:cu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12376" name="Group 121">
                <a:extLst>
                  <a:ext uri="{FF2B5EF4-FFF2-40B4-BE49-F238E27FC236}">
                    <a16:creationId xmlns:a16="http://schemas.microsoft.com/office/drawing/2014/main" id="{B2AA616A-9A76-4998-AC30-0CD662CAA20E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744" y="2880"/>
                <a:ext cx="1688" cy="144"/>
                <a:chOff x="3744" y="3024"/>
                <a:chExt cx="1688" cy="144"/>
              </a:xfrm>
            </p:grpSpPr>
            <p:sp>
              <p:nvSpPr>
                <p:cNvPr id="12380" name="Freeform 122">
                  <a:extLst>
                    <a:ext uri="{FF2B5EF4-FFF2-40B4-BE49-F238E27FC236}">
                      <a16:creationId xmlns:a16="http://schemas.microsoft.com/office/drawing/2014/main" id="{B419A532-5340-4FF8-B4FC-6BC2A83B7898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744" y="3128"/>
                  <a:ext cx="1688" cy="40"/>
                </a:xfrm>
                <a:custGeom>
                  <a:avLst/>
                  <a:gdLst>
                    <a:gd name="T0" fmla="*/ 0 w 1688"/>
                    <a:gd name="T1" fmla="*/ 40 h 40"/>
                    <a:gd name="T2" fmla="*/ 1680 w 1688"/>
                    <a:gd name="T3" fmla="*/ 40 h 40"/>
                    <a:gd name="T4" fmla="*/ 1688 w 1688"/>
                    <a:gd name="T5" fmla="*/ 0 h 40"/>
                    <a:gd name="T6" fmla="*/ 8 w 1688"/>
                    <a:gd name="T7" fmla="*/ 16 h 40"/>
                    <a:gd name="T8" fmla="*/ 0 60000 65536"/>
                    <a:gd name="T9" fmla="*/ 0 60000 65536"/>
                    <a:gd name="T10" fmla="*/ 0 60000 65536"/>
                    <a:gd name="T11" fmla="*/ 0 60000 6553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0" t="0" r="r" b="b"/>
                  <a:pathLst>
                    <a:path w="1688" h="40">
                      <a:moveTo>
                        <a:pt x="0" y="40"/>
                      </a:moveTo>
                      <a:lnTo>
                        <a:pt x="1680" y="40"/>
                      </a:lnTo>
                      <a:lnTo>
                        <a:pt x="1688" y="0"/>
                      </a:lnTo>
                      <a:lnTo>
                        <a:pt x="8" y="16"/>
                      </a:lnTo>
                    </a:path>
                  </a:pathLst>
                </a:cu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2381" name="Freeform 123">
                  <a:extLst>
                    <a:ext uri="{FF2B5EF4-FFF2-40B4-BE49-F238E27FC236}">
                      <a16:creationId xmlns:a16="http://schemas.microsoft.com/office/drawing/2014/main" id="{30AF0801-190D-4695-9D85-17D1523B5B8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flipH="1">
                  <a:off x="3744" y="3024"/>
                  <a:ext cx="1688" cy="40"/>
                </a:xfrm>
                <a:custGeom>
                  <a:avLst/>
                  <a:gdLst>
                    <a:gd name="T0" fmla="*/ 0 w 1688"/>
                    <a:gd name="T1" fmla="*/ 40 h 40"/>
                    <a:gd name="T2" fmla="*/ 1680 w 1688"/>
                    <a:gd name="T3" fmla="*/ 40 h 40"/>
                    <a:gd name="T4" fmla="*/ 1688 w 1688"/>
                    <a:gd name="T5" fmla="*/ 0 h 40"/>
                    <a:gd name="T6" fmla="*/ 8 w 1688"/>
                    <a:gd name="T7" fmla="*/ 16 h 40"/>
                    <a:gd name="T8" fmla="*/ 0 60000 65536"/>
                    <a:gd name="T9" fmla="*/ 0 60000 65536"/>
                    <a:gd name="T10" fmla="*/ 0 60000 65536"/>
                    <a:gd name="T11" fmla="*/ 0 60000 6553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0" t="0" r="r" b="b"/>
                  <a:pathLst>
                    <a:path w="1688" h="40">
                      <a:moveTo>
                        <a:pt x="0" y="40"/>
                      </a:moveTo>
                      <a:lnTo>
                        <a:pt x="1680" y="40"/>
                      </a:lnTo>
                      <a:lnTo>
                        <a:pt x="1688" y="0"/>
                      </a:lnTo>
                      <a:lnTo>
                        <a:pt x="8" y="16"/>
                      </a:lnTo>
                    </a:path>
                  </a:pathLst>
                </a:cu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12377" name="Group 124">
                <a:extLst>
                  <a:ext uri="{FF2B5EF4-FFF2-40B4-BE49-F238E27FC236}">
                    <a16:creationId xmlns:a16="http://schemas.microsoft.com/office/drawing/2014/main" id="{101BEC74-72AC-44C3-9155-5A0E9570993B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3744" y="2688"/>
                <a:ext cx="1688" cy="144"/>
                <a:chOff x="3744" y="3024"/>
                <a:chExt cx="1688" cy="144"/>
              </a:xfrm>
            </p:grpSpPr>
            <p:sp>
              <p:nvSpPr>
                <p:cNvPr id="12378" name="Freeform 125">
                  <a:extLst>
                    <a:ext uri="{FF2B5EF4-FFF2-40B4-BE49-F238E27FC236}">
                      <a16:creationId xmlns:a16="http://schemas.microsoft.com/office/drawing/2014/main" id="{016922B4-1BF9-41BF-933C-CFD74977CAE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3744" y="3128"/>
                  <a:ext cx="1688" cy="40"/>
                </a:xfrm>
                <a:custGeom>
                  <a:avLst/>
                  <a:gdLst>
                    <a:gd name="T0" fmla="*/ 0 w 1688"/>
                    <a:gd name="T1" fmla="*/ 40 h 40"/>
                    <a:gd name="T2" fmla="*/ 1680 w 1688"/>
                    <a:gd name="T3" fmla="*/ 40 h 40"/>
                    <a:gd name="T4" fmla="*/ 1688 w 1688"/>
                    <a:gd name="T5" fmla="*/ 0 h 40"/>
                    <a:gd name="T6" fmla="*/ 8 w 1688"/>
                    <a:gd name="T7" fmla="*/ 16 h 40"/>
                    <a:gd name="T8" fmla="*/ 0 60000 65536"/>
                    <a:gd name="T9" fmla="*/ 0 60000 65536"/>
                    <a:gd name="T10" fmla="*/ 0 60000 65536"/>
                    <a:gd name="T11" fmla="*/ 0 60000 6553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0" t="0" r="r" b="b"/>
                  <a:pathLst>
                    <a:path w="1688" h="40">
                      <a:moveTo>
                        <a:pt x="0" y="40"/>
                      </a:moveTo>
                      <a:lnTo>
                        <a:pt x="1680" y="40"/>
                      </a:lnTo>
                      <a:lnTo>
                        <a:pt x="1688" y="0"/>
                      </a:lnTo>
                      <a:lnTo>
                        <a:pt x="8" y="16"/>
                      </a:lnTo>
                    </a:path>
                  </a:pathLst>
                </a:cu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2379" name="Freeform 126">
                  <a:extLst>
                    <a:ext uri="{FF2B5EF4-FFF2-40B4-BE49-F238E27FC236}">
                      <a16:creationId xmlns:a16="http://schemas.microsoft.com/office/drawing/2014/main" id="{128B4A50-8DEE-4217-A0F4-41FFB97B0FE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 flipH="1">
                  <a:off x="3744" y="3024"/>
                  <a:ext cx="1688" cy="40"/>
                </a:xfrm>
                <a:custGeom>
                  <a:avLst/>
                  <a:gdLst>
                    <a:gd name="T0" fmla="*/ 0 w 1688"/>
                    <a:gd name="T1" fmla="*/ 40 h 40"/>
                    <a:gd name="T2" fmla="*/ 1680 w 1688"/>
                    <a:gd name="T3" fmla="*/ 40 h 40"/>
                    <a:gd name="T4" fmla="*/ 1688 w 1688"/>
                    <a:gd name="T5" fmla="*/ 0 h 40"/>
                    <a:gd name="T6" fmla="*/ 8 w 1688"/>
                    <a:gd name="T7" fmla="*/ 16 h 40"/>
                    <a:gd name="T8" fmla="*/ 0 60000 65536"/>
                    <a:gd name="T9" fmla="*/ 0 60000 65536"/>
                    <a:gd name="T10" fmla="*/ 0 60000 65536"/>
                    <a:gd name="T11" fmla="*/ 0 60000 6553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0" t="0" r="r" b="b"/>
                  <a:pathLst>
                    <a:path w="1688" h="40">
                      <a:moveTo>
                        <a:pt x="0" y="40"/>
                      </a:moveTo>
                      <a:lnTo>
                        <a:pt x="1680" y="40"/>
                      </a:lnTo>
                      <a:lnTo>
                        <a:pt x="1688" y="0"/>
                      </a:lnTo>
                      <a:lnTo>
                        <a:pt x="8" y="16"/>
                      </a:lnTo>
                    </a:path>
                  </a:pathLst>
                </a:cu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  <p:grpSp>
          <p:nvGrpSpPr>
            <p:cNvPr id="12371" name="Group 127">
              <a:extLst>
                <a:ext uri="{FF2B5EF4-FFF2-40B4-BE49-F238E27FC236}">
                  <a16:creationId xmlns:a16="http://schemas.microsoft.com/office/drawing/2014/main" id="{93A7C3EA-F67F-41CB-B8CC-7119373AFCE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5280" y="2448"/>
              <a:ext cx="336" cy="144"/>
              <a:chOff x="5952" y="3936"/>
              <a:chExt cx="464" cy="136"/>
            </a:xfrm>
          </p:grpSpPr>
          <p:sp>
            <p:nvSpPr>
              <p:cNvPr id="12372" name="Freeform 128">
                <a:extLst>
                  <a:ext uri="{FF2B5EF4-FFF2-40B4-BE49-F238E27FC236}">
                    <a16:creationId xmlns:a16="http://schemas.microsoft.com/office/drawing/2014/main" id="{44E7FD25-EC13-4C47-ADDB-895025160D73}"/>
                  </a:ext>
                </a:extLst>
              </p:cNvPr>
              <p:cNvSpPr>
                <a:spLocks/>
              </p:cNvSpPr>
              <p:nvPr/>
            </p:nvSpPr>
            <p:spPr bwMode="auto">
              <a:xfrm rot="1707694">
                <a:off x="5952" y="3936"/>
                <a:ext cx="272" cy="136"/>
              </a:xfrm>
              <a:custGeom>
                <a:avLst/>
                <a:gdLst>
                  <a:gd name="T0" fmla="*/ 0 w 272"/>
                  <a:gd name="T1" fmla="*/ 136 h 136"/>
                  <a:gd name="T2" fmla="*/ 96 w 272"/>
                  <a:gd name="T3" fmla="*/ 56 h 136"/>
                  <a:gd name="T4" fmla="*/ 192 w 272"/>
                  <a:gd name="T5" fmla="*/ 104 h 136"/>
                  <a:gd name="T6" fmla="*/ 272 w 272"/>
                  <a:gd name="T7" fmla="*/ 40 h 136"/>
                  <a:gd name="T8" fmla="*/ 192 w 272"/>
                  <a:gd name="T9" fmla="*/ 0 h 13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72" h="136">
                    <a:moveTo>
                      <a:pt x="0" y="136"/>
                    </a:moveTo>
                    <a:cubicBezTo>
                      <a:pt x="16" y="123"/>
                      <a:pt x="64" y="61"/>
                      <a:pt x="96" y="56"/>
                    </a:cubicBezTo>
                    <a:cubicBezTo>
                      <a:pt x="128" y="51"/>
                      <a:pt x="163" y="107"/>
                      <a:pt x="192" y="104"/>
                    </a:cubicBezTo>
                    <a:cubicBezTo>
                      <a:pt x="221" y="101"/>
                      <a:pt x="272" y="57"/>
                      <a:pt x="272" y="40"/>
                    </a:cubicBezTo>
                    <a:cubicBezTo>
                      <a:pt x="272" y="23"/>
                      <a:pt x="209" y="8"/>
                      <a:pt x="192" y="0"/>
                    </a:cubicBezTo>
                  </a:path>
                </a:pathLst>
              </a:custGeom>
              <a:noFill/>
              <a:ln w="38100" cmpd="sng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373" name="Freeform 129">
                <a:extLst>
                  <a:ext uri="{FF2B5EF4-FFF2-40B4-BE49-F238E27FC236}">
                    <a16:creationId xmlns:a16="http://schemas.microsoft.com/office/drawing/2014/main" id="{2FD35E77-0112-41A3-B256-C0CA59BBE9BE}"/>
                  </a:ext>
                </a:extLst>
              </p:cNvPr>
              <p:cNvSpPr>
                <a:spLocks/>
              </p:cNvSpPr>
              <p:nvPr/>
            </p:nvSpPr>
            <p:spPr bwMode="auto">
              <a:xfrm rot="19892306" flipH="1">
                <a:off x="6144" y="3936"/>
                <a:ext cx="272" cy="136"/>
              </a:xfrm>
              <a:custGeom>
                <a:avLst/>
                <a:gdLst>
                  <a:gd name="T0" fmla="*/ 0 w 272"/>
                  <a:gd name="T1" fmla="*/ 136 h 136"/>
                  <a:gd name="T2" fmla="*/ 96 w 272"/>
                  <a:gd name="T3" fmla="*/ 56 h 136"/>
                  <a:gd name="T4" fmla="*/ 192 w 272"/>
                  <a:gd name="T5" fmla="*/ 104 h 136"/>
                  <a:gd name="T6" fmla="*/ 272 w 272"/>
                  <a:gd name="T7" fmla="*/ 40 h 136"/>
                  <a:gd name="T8" fmla="*/ 192 w 272"/>
                  <a:gd name="T9" fmla="*/ 0 h 13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72" h="136">
                    <a:moveTo>
                      <a:pt x="0" y="136"/>
                    </a:moveTo>
                    <a:cubicBezTo>
                      <a:pt x="16" y="123"/>
                      <a:pt x="64" y="61"/>
                      <a:pt x="96" y="56"/>
                    </a:cubicBezTo>
                    <a:cubicBezTo>
                      <a:pt x="128" y="51"/>
                      <a:pt x="163" y="107"/>
                      <a:pt x="192" y="104"/>
                    </a:cubicBezTo>
                    <a:cubicBezTo>
                      <a:pt x="221" y="101"/>
                      <a:pt x="272" y="57"/>
                      <a:pt x="272" y="40"/>
                    </a:cubicBezTo>
                    <a:cubicBezTo>
                      <a:pt x="272" y="23"/>
                      <a:pt x="209" y="8"/>
                      <a:pt x="192" y="0"/>
                    </a:cubicBezTo>
                  </a:path>
                </a:pathLst>
              </a:custGeom>
              <a:noFill/>
              <a:ln w="38100" cmpd="sng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</p:grpSp>
      <p:sp>
        <p:nvSpPr>
          <p:cNvPr id="12322" name="Freeform 131">
            <a:extLst>
              <a:ext uri="{FF2B5EF4-FFF2-40B4-BE49-F238E27FC236}">
                <a16:creationId xmlns:a16="http://schemas.microsoft.com/office/drawing/2014/main" id="{3880B533-5C81-44FE-8BBC-592BFB04CADC}"/>
              </a:ext>
            </a:extLst>
          </p:cNvPr>
          <p:cNvSpPr>
            <a:spLocks/>
          </p:cNvSpPr>
          <p:nvPr/>
        </p:nvSpPr>
        <p:spPr bwMode="auto">
          <a:xfrm>
            <a:off x="4038600" y="6172200"/>
            <a:ext cx="533400" cy="304800"/>
          </a:xfrm>
          <a:custGeom>
            <a:avLst/>
            <a:gdLst>
              <a:gd name="T0" fmla="*/ 9084359 w 2287"/>
              <a:gd name="T1" fmla="*/ 54662957 h 1272"/>
              <a:gd name="T2" fmla="*/ 3427101 w 2287"/>
              <a:gd name="T3" fmla="*/ 40882258 h 1272"/>
              <a:gd name="T4" fmla="*/ 29537579 w 2287"/>
              <a:gd name="T5" fmla="*/ 7809062 h 1272"/>
              <a:gd name="T6" fmla="*/ 58259082 w 2287"/>
              <a:gd name="T7" fmla="*/ 5052923 h 1272"/>
              <a:gd name="T8" fmla="*/ 97424682 w 2287"/>
              <a:gd name="T9" fmla="*/ 2296783 h 1272"/>
              <a:gd name="T10" fmla="*/ 120924136 w 2287"/>
              <a:gd name="T11" fmla="*/ 18833381 h 1272"/>
              <a:gd name="T12" fmla="*/ 118313111 w 2287"/>
              <a:gd name="T13" fmla="*/ 38126119 h 1272"/>
              <a:gd name="T14" fmla="*/ 100035707 w 2287"/>
              <a:gd name="T15" fmla="*/ 68443415 h 1272"/>
              <a:gd name="T16" fmla="*/ 73925228 w 2287"/>
              <a:gd name="T17" fmla="*/ 65687275 h 1272"/>
              <a:gd name="T18" fmla="*/ 32148603 w 2287"/>
              <a:gd name="T19" fmla="*/ 68443415 h 1272"/>
              <a:gd name="T20" fmla="*/ 8649150 w 2287"/>
              <a:gd name="T21" fmla="*/ 54662957 h 1272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2287" h="1272">
                <a:moveTo>
                  <a:pt x="167" y="952"/>
                </a:moveTo>
                <a:cubicBezTo>
                  <a:pt x="152" y="912"/>
                  <a:pt x="0" y="848"/>
                  <a:pt x="63" y="712"/>
                </a:cubicBezTo>
                <a:cubicBezTo>
                  <a:pt x="126" y="576"/>
                  <a:pt x="375" y="240"/>
                  <a:pt x="543" y="136"/>
                </a:cubicBezTo>
                <a:cubicBezTo>
                  <a:pt x="711" y="32"/>
                  <a:pt x="863" y="104"/>
                  <a:pt x="1071" y="88"/>
                </a:cubicBezTo>
                <a:cubicBezTo>
                  <a:pt x="1279" y="72"/>
                  <a:pt x="1599" y="0"/>
                  <a:pt x="1791" y="40"/>
                </a:cubicBezTo>
                <a:cubicBezTo>
                  <a:pt x="1983" y="80"/>
                  <a:pt x="2159" y="224"/>
                  <a:pt x="2223" y="328"/>
                </a:cubicBezTo>
                <a:cubicBezTo>
                  <a:pt x="2287" y="432"/>
                  <a:pt x="2239" y="520"/>
                  <a:pt x="2175" y="664"/>
                </a:cubicBezTo>
                <a:cubicBezTo>
                  <a:pt x="2111" y="808"/>
                  <a:pt x="1975" y="1112"/>
                  <a:pt x="1839" y="1192"/>
                </a:cubicBezTo>
                <a:cubicBezTo>
                  <a:pt x="1703" y="1272"/>
                  <a:pt x="1567" y="1144"/>
                  <a:pt x="1359" y="1144"/>
                </a:cubicBezTo>
                <a:cubicBezTo>
                  <a:pt x="1151" y="1144"/>
                  <a:pt x="791" y="1224"/>
                  <a:pt x="591" y="1192"/>
                </a:cubicBezTo>
                <a:cubicBezTo>
                  <a:pt x="391" y="1160"/>
                  <a:pt x="275" y="1056"/>
                  <a:pt x="159" y="952"/>
                </a:cubicBezTo>
              </a:path>
            </a:pathLst>
          </a:custGeom>
          <a:gradFill rotWithShape="1">
            <a:gsLst>
              <a:gs pos="0">
                <a:srgbClr val="C84300"/>
              </a:gs>
              <a:gs pos="100000">
                <a:srgbClr val="8A2E00"/>
              </a:gs>
            </a:gsLst>
            <a:path path="rect">
              <a:fillToRect l="50000" t="50000" r="50000" b="50000"/>
            </a:path>
          </a:gra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2323" name="Freeform 132">
            <a:extLst>
              <a:ext uri="{FF2B5EF4-FFF2-40B4-BE49-F238E27FC236}">
                <a16:creationId xmlns:a16="http://schemas.microsoft.com/office/drawing/2014/main" id="{89C3169C-9DA1-4B05-9BAC-76235FEE172A}"/>
              </a:ext>
            </a:extLst>
          </p:cNvPr>
          <p:cNvSpPr>
            <a:spLocks/>
          </p:cNvSpPr>
          <p:nvPr/>
        </p:nvSpPr>
        <p:spPr bwMode="auto">
          <a:xfrm>
            <a:off x="4343400" y="6248400"/>
            <a:ext cx="533400" cy="304800"/>
          </a:xfrm>
          <a:custGeom>
            <a:avLst/>
            <a:gdLst>
              <a:gd name="T0" fmla="*/ 9084359 w 2287"/>
              <a:gd name="T1" fmla="*/ 54662957 h 1272"/>
              <a:gd name="T2" fmla="*/ 3427101 w 2287"/>
              <a:gd name="T3" fmla="*/ 40882258 h 1272"/>
              <a:gd name="T4" fmla="*/ 29537579 w 2287"/>
              <a:gd name="T5" fmla="*/ 7809062 h 1272"/>
              <a:gd name="T6" fmla="*/ 58259082 w 2287"/>
              <a:gd name="T7" fmla="*/ 5052923 h 1272"/>
              <a:gd name="T8" fmla="*/ 97424682 w 2287"/>
              <a:gd name="T9" fmla="*/ 2296783 h 1272"/>
              <a:gd name="T10" fmla="*/ 120924136 w 2287"/>
              <a:gd name="T11" fmla="*/ 18833381 h 1272"/>
              <a:gd name="T12" fmla="*/ 118313111 w 2287"/>
              <a:gd name="T13" fmla="*/ 38126119 h 1272"/>
              <a:gd name="T14" fmla="*/ 100035707 w 2287"/>
              <a:gd name="T15" fmla="*/ 68443415 h 1272"/>
              <a:gd name="T16" fmla="*/ 73925228 w 2287"/>
              <a:gd name="T17" fmla="*/ 65687275 h 1272"/>
              <a:gd name="T18" fmla="*/ 32148603 w 2287"/>
              <a:gd name="T19" fmla="*/ 68443415 h 1272"/>
              <a:gd name="T20" fmla="*/ 8649150 w 2287"/>
              <a:gd name="T21" fmla="*/ 54662957 h 1272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2287" h="1272">
                <a:moveTo>
                  <a:pt x="167" y="952"/>
                </a:moveTo>
                <a:cubicBezTo>
                  <a:pt x="152" y="912"/>
                  <a:pt x="0" y="848"/>
                  <a:pt x="63" y="712"/>
                </a:cubicBezTo>
                <a:cubicBezTo>
                  <a:pt x="126" y="576"/>
                  <a:pt x="375" y="240"/>
                  <a:pt x="543" y="136"/>
                </a:cubicBezTo>
                <a:cubicBezTo>
                  <a:pt x="711" y="32"/>
                  <a:pt x="863" y="104"/>
                  <a:pt x="1071" y="88"/>
                </a:cubicBezTo>
                <a:cubicBezTo>
                  <a:pt x="1279" y="72"/>
                  <a:pt x="1599" y="0"/>
                  <a:pt x="1791" y="40"/>
                </a:cubicBezTo>
                <a:cubicBezTo>
                  <a:pt x="1983" y="80"/>
                  <a:pt x="2159" y="224"/>
                  <a:pt x="2223" y="328"/>
                </a:cubicBezTo>
                <a:cubicBezTo>
                  <a:pt x="2287" y="432"/>
                  <a:pt x="2239" y="520"/>
                  <a:pt x="2175" y="664"/>
                </a:cubicBezTo>
                <a:cubicBezTo>
                  <a:pt x="2111" y="808"/>
                  <a:pt x="1975" y="1112"/>
                  <a:pt x="1839" y="1192"/>
                </a:cubicBezTo>
                <a:cubicBezTo>
                  <a:pt x="1703" y="1272"/>
                  <a:pt x="1567" y="1144"/>
                  <a:pt x="1359" y="1144"/>
                </a:cubicBezTo>
                <a:cubicBezTo>
                  <a:pt x="1151" y="1144"/>
                  <a:pt x="791" y="1224"/>
                  <a:pt x="591" y="1192"/>
                </a:cubicBezTo>
                <a:cubicBezTo>
                  <a:pt x="391" y="1160"/>
                  <a:pt x="275" y="1056"/>
                  <a:pt x="159" y="952"/>
                </a:cubicBezTo>
              </a:path>
            </a:pathLst>
          </a:custGeom>
          <a:gradFill rotWithShape="1">
            <a:gsLst>
              <a:gs pos="0">
                <a:srgbClr val="C84300"/>
              </a:gs>
              <a:gs pos="100000">
                <a:srgbClr val="8A2E00"/>
              </a:gs>
            </a:gsLst>
            <a:path path="rect">
              <a:fillToRect l="50000" t="50000" r="50000" b="50000"/>
            </a:path>
          </a:gra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2324" name="Freeform 133">
            <a:extLst>
              <a:ext uri="{FF2B5EF4-FFF2-40B4-BE49-F238E27FC236}">
                <a16:creationId xmlns:a16="http://schemas.microsoft.com/office/drawing/2014/main" id="{9E87E0D0-3E18-42A1-873D-652F3F96AA3D}"/>
              </a:ext>
            </a:extLst>
          </p:cNvPr>
          <p:cNvSpPr>
            <a:spLocks/>
          </p:cNvSpPr>
          <p:nvPr/>
        </p:nvSpPr>
        <p:spPr bwMode="auto">
          <a:xfrm>
            <a:off x="4876800" y="6248400"/>
            <a:ext cx="533400" cy="304800"/>
          </a:xfrm>
          <a:custGeom>
            <a:avLst/>
            <a:gdLst>
              <a:gd name="T0" fmla="*/ 9084359 w 2287"/>
              <a:gd name="T1" fmla="*/ 54662957 h 1272"/>
              <a:gd name="T2" fmla="*/ 3427101 w 2287"/>
              <a:gd name="T3" fmla="*/ 40882258 h 1272"/>
              <a:gd name="T4" fmla="*/ 29537579 w 2287"/>
              <a:gd name="T5" fmla="*/ 7809062 h 1272"/>
              <a:gd name="T6" fmla="*/ 58259082 w 2287"/>
              <a:gd name="T7" fmla="*/ 5052923 h 1272"/>
              <a:gd name="T8" fmla="*/ 97424682 w 2287"/>
              <a:gd name="T9" fmla="*/ 2296783 h 1272"/>
              <a:gd name="T10" fmla="*/ 120924136 w 2287"/>
              <a:gd name="T11" fmla="*/ 18833381 h 1272"/>
              <a:gd name="T12" fmla="*/ 118313111 w 2287"/>
              <a:gd name="T13" fmla="*/ 38126119 h 1272"/>
              <a:gd name="T14" fmla="*/ 100035707 w 2287"/>
              <a:gd name="T15" fmla="*/ 68443415 h 1272"/>
              <a:gd name="T16" fmla="*/ 73925228 w 2287"/>
              <a:gd name="T17" fmla="*/ 65687275 h 1272"/>
              <a:gd name="T18" fmla="*/ 32148603 w 2287"/>
              <a:gd name="T19" fmla="*/ 68443415 h 1272"/>
              <a:gd name="T20" fmla="*/ 8649150 w 2287"/>
              <a:gd name="T21" fmla="*/ 54662957 h 1272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2287" h="1272">
                <a:moveTo>
                  <a:pt x="167" y="952"/>
                </a:moveTo>
                <a:cubicBezTo>
                  <a:pt x="152" y="912"/>
                  <a:pt x="0" y="848"/>
                  <a:pt x="63" y="712"/>
                </a:cubicBezTo>
                <a:cubicBezTo>
                  <a:pt x="126" y="576"/>
                  <a:pt x="375" y="240"/>
                  <a:pt x="543" y="136"/>
                </a:cubicBezTo>
                <a:cubicBezTo>
                  <a:pt x="711" y="32"/>
                  <a:pt x="863" y="104"/>
                  <a:pt x="1071" y="88"/>
                </a:cubicBezTo>
                <a:cubicBezTo>
                  <a:pt x="1279" y="72"/>
                  <a:pt x="1599" y="0"/>
                  <a:pt x="1791" y="40"/>
                </a:cubicBezTo>
                <a:cubicBezTo>
                  <a:pt x="1983" y="80"/>
                  <a:pt x="2159" y="224"/>
                  <a:pt x="2223" y="328"/>
                </a:cubicBezTo>
                <a:cubicBezTo>
                  <a:pt x="2287" y="432"/>
                  <a:pt x="2239" y="520"/>
                  <a:pt x="2175" y="664"/>
                </a:cubicBezTo>
                <a:cubicBezTo>
                  <a:pt x="2111" y="808"/>
                  <a:pt x="1975" y="1112"/>
                  <a:pt x="1839" y="1192"/>
                </a:cubicBezTo>
                <a:cubicBezTo>
                  <a:pt x="1703" y="1272"/>
                  <a:pt x="1567" y="1144"/>
                  <a:pt x="1359" y="1144"/>
                </a:cubicBezTo>
                <a:cubicBezTo>
                  <a:pt x="1151" y="1144"/>
                  <a:pt x="791" y="1224"/>
                  <a:pt x="591" y="1192"/>
                </a:cubicBezTo>
                <a:cubicBezTo>
                  <a:pt x="391" y="1160"/>
                  <a:pt x="275" y="1056"/>
                  <a:pt x="159" y="952"/>
                </a:cubicBezTo>
              </a:path>
            </a:pathLst>
          </a:custGeom>
          <a:gradFill rotWithShape="1">
            <a:gsLst>
              <a:gs pos="0">
                <a:srgbClr val="C84300"/>
              </a:gs>
              <a:gs pos="100000">
                <a:srgbClr val="8A2E00"/>
              </a:gs>
            </a:gsLst>
            <a:path path="rect">
              <a:fillToRect l="50000" t="50000" r="50000" b="50000"/>
            </a:path>
          </a:gra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2325" name="Freeform 134">
            <a:extLst>
              <a:ext uri="{FF2B5EF4-FFF2-40B4-BE49-F238E27FC236}">
                <a16:creationId xmlns:a16="http://schemas.microsoft.com/office/drawing/2014/main" id="{C65C1899-8574-4A24-97E0-16DE9973DB9B}"/>
              </a:ext>
            </a:extLst>
          </p:cNvPr>
          <p:cNvSpPr>
            <a:spLocks/>
          </p:cNvSpPr>
          <p:nvPr/>
        </p:nvSpPr>
        <p:spPr bwMode="auto">
          <a:xfrm>
            <a:off x="5715000" y="6248400"/>
            <a:ext cx="381000" cy="381000"/>
          </a:xfrm>
          <a:custGeom>
            <a:avLst/>
            <a:gdLst>
              <a:gd name="T0" fmla="*/ 4634806 w 2287"/>
              <a:gd name="T1" fmla="*/ 85410795 h 1272"/>
              <a:gd name="T2" fmla="*/ 1748402 w 2287"/>
              <a:gd name="T3" fmla="*/ 63878604 h 1272"/>
              <a:gd name="T4" fmla="*/ 15070074 w 2287"/>
              <a:gd name="T5" fmla="*/ 12201585 h 1272"/>
              <a:gd name="T6" fmla="*/ 29723997 w 2287"/>
              <a:gd name="T7" fmla="*/ 7894967 h 1272"/>
              <a:gd name="T8" fmla="*/ 49706423 w 2287"/>
              <a:gd name="T9" fmla="*/ 3588649 h 1272"/>
              <a:gd name="T10" fmla="*/ 61696011 w 2287"/>
              <a:gd name="T11" fmla="*/ 29427158 h 1272"/>
              <a:gd name="T12" fmla="*/ 60363761 w 2287"/>
              <a:gd name="T13" fmla="*/ 59572285 h 1272"/>
              <a:gd name="T14" fmla="*/ 51038673 w 2287"/>
              <a:gd name="T15" fmla="*/ 106942986 h 1272"/>
              <a:gd name="T16" fmla="*/ 37717001 w 2287"/>
              <a:gd name="T17" fmla="*/ 102636368 h 1272"/>
              <a:gd name="T18" fmla="*/ 16402325 w 2287"/>
              <a:gd name="T19" fmla="*/ 106942986 h 1272"/>
              <a:gd name="T20" fmla="*/ 4412736 w 2287"/>
              <a:gd name="T21" fmla="*/ 85410795 h 1272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2287" h="1272">
                <a:moveTo>
                  <a:pt x="167" y="952"/>
                </a:moveTo>
                <a:cubicBezTo>
                  <a:pt x="152" y="912"/>
                  <a:pt x="0" y="848"/>
                  <a:pt x="63" y="712"/>
                </a:cubicBezTo>
                <a:cubicBezTo>
                  <a:pt x="126" y="576"/>
                  <a:pt x="375" y="240"/>
                  <a:pt x="543" y="136"/>
                </a:cubicBezTo>
                <a:cubicBezTo>
                  <a:pt x="711" y="32"/>
                  <a:pt x="863" y="104"/>
                  <a:pt x="1071" y="88"/>
                </a:cubicBezTo>
                <a:cubicBezTo>
                  <a:pt x="1279" y="72"/>
                  <a:pt x="1599" y="0"/>
                  <a:pt x="1791" y="40"/>
                </a:cubicBezTo>
                <a:cubicBezTo>
                  <a:pt x="1983" y="80"/>
                  <a:pt x="2159" y="224"/>
                  <a:pt x="2223" y="328"/>
                </a:cubicBezTo>
                <a:cubicBezTo>
                  <a:pt x="2287" y="432"/>
                  <a:pt x="2239" y="520"/>
                  <a:pt x="2175" y="664"/>
                </a:cubicBezTo>
                <a:cubicBezTo>
                  <a:pt x="2111" y="808"/>
                  <a:pt x="1975" y="1112"/>
                  <a:pt x="1839" y="1192"/>
                </a:cubicBezTo>
                <a:cubicBezTo>
                  <a:pt x="1703" y="1272"/>
                  <a:pt x="1567" y="1144"/>
                  <a:pt x="1359" y="1144"/>
                </a:cubicBezTo>
                <a:cubicBezTo>
                  <a:pt x="1151" y="1144"/>
                  <a:pt x="791" y="1224"/>
                  <a:pt x="591" y="1192"/>
                </a:cubicBezTo>
                <a:cubicBezTo>
                  <a:pt x="391" y="1160"/>
                  <a:pt x="275" y="1056"/>
                  <a:pt x="159" y="952"/>
                </a:cubicBezTo>
              </a:path>
            </a:pathLst>
          </a:custGeom>
          <a:gradFill rotWithShape="1">
            <a:gsLst>
              <a:gs pos="0">
                <a:srgbClr val="C84300"/>
              </a:gs>
              <a:gs pos="100000">
                <a:srgbClr val="8A2E00"/>
              </a:gs>
            </a:gsLst>
            <a:path path="rect">
              <a:fillToRect l="50000" t="50000" r="50000" b="50000"/>
            </a:path>
          </a:gra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2326" name="Freeform 135">
            <a:extLst>
              <a:ext uri="{FF2B5EF4-FFF2-40B4-BE49-F238E27FC236}">
                <a16:creationId xmlns:a16="http://schemas.microsoft.com/office/drawing/2014/main" id="{33FB30C3-0F9E-4FF9-A385-86E2F2B8CE93}"/>
              </a:ext>
            </a:extLst>
          </p:cNvPr>
          <p:cNvSpPr>
            <a:spLocks/>
          </p:cNvSpPr>
          <p:nvPr/>
        </p:nvSpPr>
        <p:spPr bwMode="auto">
          <a:xfrm>
            <a:off x="5334000" y="6019800"/>
            <a:ext cx="381000" cy="381000"/>
          </a:xfrm>
          <a:custGeom>
            <a:avLst/>
            <a:gdLst>
              <a:gd name="T0" fmla="*/ 4634806 w 2287"/>
              <a:gd name="T1" fmla="*/ 85410795 h 1272"/>
              <a:gd name="T2" fmla="*/ 1748402 w 2287"/>
              <a:gd name="T3" fmla="*/ 63878604 h 1272"/>
              <a:gd name="T4" fmla="*/ 15070074 w 2287"/>
              <a:gd name="T5" fmla="*/ 12201585 h 1272"/>
              <a:gd name="T6" fmla="*/ 29723997 w 2287"/>
              <a:gd name="T7" fmla="*/ 7894967 h 1272"/>
              <a:gd name="T8" fmla="*/ 49706423 w 2287"/>
              <a:gd name="T9" fmla="*/ 3588649 h 1272"/>
              <a:gd name="T10" fmla="*/ 61696011 w 2287"/>
              <a:gd name="T11" fmla="*/ 29427158 h 1272"/>
              <a:gd name="T12" fmla="*/ 60363761 w 2287"/>
              <a:gd name="T13" fmla="*/ 59572285 h 1272"/>
              <a:gd name="T14" fmla="*/ 51038673 w 2287"/>
              <a:gd name="T15" fmla="*/ 106942986 h 1272"/>
              <a:gd name="T16" fmla="*/ 37717001 w 2287"/>
              <a:gd name="T17" fmla="*/ 102636368 h 1272"/>
              <a:gd name="T18" fmla="*/ 16402325 w 2287"/>
              <a:gd name="T19" fmla="*/ 106942986 h 1272"/>
              <a:gd name="T20" fmla="*/ 4412736 w 2287"/>
              <a:gd name="T21" fmla="*/ 85410795 h 1272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2287" h="1272">
                <a:moveTo>
                  <a:pt x="167" y="952"/>
                </a:moveTo>
                <a:cubicBezTo>
                  <a:pt x="152" y="912"/>
                  <a:pt x="0" y="848"/>
                  <a:pt x="63" y="712"/>
                </a:cubicBezTo>
                <a:cubicBezTo>
                  <a:pt x="126" y="576"/>
                  <a:pt x="375" y="240"/>
                  <a:pt x="543" y="136"/>
                </a:cubicBezTo>
                <a:cubicBezTo>
                  <a:pt x="711" y="32"/>
                  <a:pt x="863" y="104"/>
                  <a:pt x="1071" y="88"/>
                </a:cubicBezTo>
                <a:cubicBezTo>
                  <a:pt x="1279" y="72"/>
                  <a:pt x="1599" y="0"/>
                  <a:pt x="1791" y="40"/>
                </a:cubicBezTo>
                <a:cubicBezTo>
                  <a:pt x="1983" y="80"/>
                  <a:pt x="2159" y="224"/>
                  <a:pt x="2223" y="328"/>
                </a:cubicBezTo>
                <a:cubicBezTo>
                  <a:pt x="2287" y="432"/>
                  <a:pt x="2239" y="520"/>
                  <a:pt x="2175" y="664"/>
                </a:cubicBezTo>
                <a:cubicBezTo>
                  <a:pt x="2111" y="808"/>
                  <a:pt x="1975" y="1112"/>
                  <a:pt x="1839" y="1192"/>
                </a:cubicBezTo>
                <a:cubicBezTo>
                  <a:pt x="1703" y="1272"/>
                  <a:pt x="1567" y="1144"/>
                  <a:pt x="1359" y="1144"/>
                </a:cubicBezTo>
                <a:cubicBezTo>
                  <a:pt x="1151" y="1144"/>
                  <a:pt x="791" y="1224"/>
                  <a:pt x="591" y="1192"/>
                </a:cubicBezTo>
                <a:cubicBezTo>
                  <a:pt x="391" y="1160"/>
                  <a:pt x="275" y="1056"/>
                  <a:pt x="159" y="952"/>
                </a:cubicBezTo>
              </a:path>
            </a:pathLst>
          </a:custGeom>
          <a:gradFill rotWithShape="1">
            <a:gsLst>
              <a:gs pos="0">
                <a:srgbClr val="C84300"/>
              </a:gs>
              <a:gs pos="100000">
                <a:srgbClr val="8A2E00"/>
              </a:gs>
            </a:gsLst>
            <a:path path="rect">
              <a:fillToRect l="50000" t="50000" r="50000" b="50000"/>
            </a:path>
          </a:gra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2327" name="Freeform 136">
            <a:extLst>
              <a:ext uri="{FF2B5EF4-FFF2-40B4-BE49-F238E27FC236}">
                <a16:creationId xmlns:a16="http://schemas.microsoft.com/office/drawing/2014/main" id="{F7AC6077-FA27-4073-BA77-2C0996732393}"/>
              </a:ext>
            </a:extLst>
          </p:cNvPr>
          <p:cNvSpPr>
            <a:spLocks/>
          </p:cNvSpPr>
          <p:nvPr/>
        </p:nvSpPr>
        <p:spPr bwMode="auto">
          <a:xfrm>
            <a:off x="4724400" y="6019800"/>
            <a:ext cx="381000" cy="381000"/>
          </a:xfrm>
          <a:custGeom>
            <a:avLst/>
            <a:gdLst>
              <a:gd name="T0" fmla="*/ 4634806 w 2287"/>
              <a:gd name="T1" fmla="*/ 85410795 h 1272"/>
              <a:gd name="T2" fmla="*/ 1748402 w 2287"/>
              <a:gd name="T3" fmla="*/ 63878604 h 1272"/>
              <a:gd name="T4" fmla="*/ 15070074 w 2287"/>
              <a:gd name="T5" fmla="*/ 12201585 h 1272"/>
              <a:gd name="T6" fmla="*/ 29723997 w 2287"/>
              <a:gd name="T7" fmla="*/ 7894967 h 1272"/>
              <a:gd name="T8" fmla="*/ 49706423 w 2287"/>
              <a:gd name="T9" fmla="*/ 3588649 h 1272"/>
              <a:gd name="T10" fmla="*/ 61696011 w 2287"/>
              <a:gd name="T11" fmla="*/ 29427158 h 1272"/>
              <a:gd name="T12" fmla="*/ 60363761 w 2287"/>
              <a:gd name="T13" fmla="*/ 59572285 h 1272"/>
              <a:gd name="T14" fmla="*/ 51038673 w 2287"/>
              <a:gd name="T15" fmla="*/ 106942986 h 1272"/>
              <a:gd name="T16" fmla="*/ 37717001 w 2287"/>
              <a:gd name="T17" fmla="*/ 102636368 h 1272"/>
              <a:gd name="T18" fmla="*/ 16402325 w 2287"/>
              <a:gd name="T19" fmla="*/ 106942986 h 1272"/>
              <a:gd name="T20" fmla="*/ 4412736 w 2287"/>
              <a:gd name="T21" fmla="*/ 85410795 h 1272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2287" h="1272">
                <a:moveTo>
                  <a:pt x="167" y="952"/>
                </a:moveTo>
                <a:cubicBezTo>
                  <a:pt x="152" y="912"/>
                  <a:pt x="0" y="848"/>
                  <a:pt x="63" y="712"/>
                </a:cubicBezTo>
                <a:cubicBezTo>
                  <a:pt x="126" y="576"/>
                  <a:pt x="375" y="240"/>
                  <a:pt x="543" y="136"/>
                </a:cubicBezTo>
                <a:cubicBezTo>
                  <a:pt x="711" y="32"/>
                  <a:pt x="863" y="104"/>
                  <a:pt x="1071" y="88"/>
                </a:cubicBezTo>
                <a:cubicBezTo>
                  <a:pt x="1279" y="72"/>
                  <a:pt x="1599" y="0"/>
                  <a:pt x="1791" y="40"/>
                </a:cubicBezTo>
                <a:cubicBezTo>
                  <a:pt x="1983" y="80"/>
                  <a:pt x="2159" y="224"/>
                  <a:pt x="2223" y="328"/>
                </a:cubicBezTo>
                <a:cubicBezTo>
                  <a:pt x="2287" y="432"/>
                  <a:pt x="2239" y="520"/>
                  <a:pt x="2175" y="664"/>
                </a:cubicBezTo>
                <a:cubicBezTo>
                  <a:pt x="2111" y="808"/>
                  <a:pt x="1975" y="1112"/>
                  <a:pt x="1839" y="1192"/>
                </a:cubicBezTo>
                <a:cubicBezTo>
                  <a:pt x="1703" y="1272"/>
                  <a:pt x="1567" y="1144"/>
                  <a:pt x="1359" y="1144"/>
                </a:cubicBezTo>
                <a:cubicBezTo>
                  <a:pt x="1151" y="1144"/>
                  <a:pt x="791" y="1224"/>
                  <a:pt x="591" y="1192"/>
                </a:cubicBezTo>
                <a:cubicBezTo>
                  <a:pt x="391" y="1160"/>
                  <a:pt x="275" y="1056"/>
                  <a:pt x="159" y="952"/>
                </a:cubicBezTo>
              </a:path>
            </a:pathLst>
          </a:custGeom>
          <a:gradFill rotWithShape="1">
            <a:gsLst>
              <a:gs pos="0">
                <a:srgbClr val="C84300"/>
              </a:gs>
              <a:gs pos="100000">
                <a:srgbClr val="8A2E00"/>
              </a:gs>
            </a:gsLst>
            <a:path path="rect">
              <a:fillToRect l="50000" t="50000" r="50000" b="50000"/>
            </a:path>
          </a:gra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2328" name="Freeform 137">
            <a:extLst>
              <a:ext uri="{FF2B5EF4-FFF2-40B4-BE49-F238E27FC236}">
                <a16:creationId xmlns:a16="http://schemas.microsoft.com/office/drawing/2014/main" id="{D725F127-4E4E-49B5-AA72-90A982AEFAEA}"/>
              </a:ext>
            </a:extLst>
          </p:cNvPr>
          <p:cNvSpPr>
            <a:spLocks/>
          </p:cNvSpPr>
          <p:nvPr/>
        </p:nvSpPr>
        <p:spPr bwMode="auto">
          <a:xfrm>
            <a:off x="4419600" y="5867400"/>
            <a:ext cx="381000" cy="381000"/>
          </a:xfrm>
          <a:custGeom>
            <a:avLst/>
            <a:gdLst>
              <a:gd name="T0" fmla="*/ 4634806 w 2287"/>
              <a:gd name="T1" fmla="*/ 85410795 h 1272"/>
              <a:gd name="T2" fmla="*/ 1748402 w 2287"/>
              <a:gd name="T3" fmla="*/ 63878604 h 1272"/>
              <a:gd name="T4" fmla="*/ 15070074 w 2287"/>
              <a:gd name="T5" fmla="*/ 12201585 h 1272"/>
              <a:gd name="T6" fmla="*/ 29723997 w 2287"/>
              <a:gd name="T7" fmla="*/ 7894967 h 1272"/>
              <a:gd name="T8" fmla="*/ 49706423 w 2287"/>
              <a:gd name="T9" fmla="*/ 3588649 h 1272"/>
              <a:gd name="T10" fmla="*/ 61696011 w 2287"/>
              <a:gd name="T11" fmla="*/ 29427158 h 1272"/>
              <a:gd name="T12" fmla="*/ 60363761 w 2287"/>
              <a:gd name="T13" fmla="*/ 59572285 h 1272"/>
              <a:gd name="T14" fmla="*/ 51038673 w 2287"/>
              <a:gd name="T15" fmla="*/ 106942986 h 1272"/>
              <a:gd name="T16" fmla="*/ 37717001 w 2287"/>
              <a:gd name="T17" fmla="*/ 102636368 h 1272"/>
              <a:gd name="T18" fmla="*/ 16402325 w 2287"/>
              <a:gd name="T19" fmla="*/ 106942986 h 1272"/>
              <a:gd name="T20" fmla="*/ 4412736 w 2287"/>
              <a:gd name="T21" fmla="*/ 85410795 h 1272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2287" h="1272">
                <a:moveTo>
                  <a:pt x="167" y="952"/>
                </a:moveTo>
                <a:cubicBezTo>
                  <a:pt x="152" y="912"/>
                  <a:pt x="0" y="848"/>
                  <a:pt x="63" y="712"/>
                </a:cubicBezTo>
                <a:cubicBezTo>
                  <a:pt x="126" y="576"/>
                  <a:pt x="375" y="240"/>
                  <a:pt x="543" y="136"/>
                </a:cubicBezTo>
                <a:cubicBezTo>
                  <a:pt x="711" y="32"/>
                  <a:pt x="863" y="104"/>
                  <a:pt x="1071" y="88"/>
                </a:cubicBezTo>
                <a:cubicBezTo>
                  <a:pt x="1279" y="72"/>
                  <a:pt x="1599" y="0"/>
                  <a:pt x="1791" y="40"/>
                </a:cubicBezTo>
                <a:cubicBezTo>
                  <a:pt x="1983" y="80"/>
                  <a:pt x="2159" y="224"/>
                  <a:pt x="2223" y="328"/>
                </a:cubicBezTo>
                <a:cubicBezTo>
                  <a:pt x="2287" y="432"/>
                  <a:pt x="2239" y="520"/>
                  <a:pt x="2175" y="664"/>
                </a:cubicBezTo>
                <a:cubicBezTo>
                  <a:pt x="2111" y="808"/>
                  <a:pt x="1975" y="1112"/>
                  <a:pt x="1839" y="1192"/>
                </a:cubicBezTo>
                <a:cubicBezTo>
                  <a:pt x="1703" y="1272"/>
                  <a:pt x="1567" y="1144"/>
                  <a:pt x="1359" y="1144"/>
                </a:cubicBezTo>
                <a:cubicBezTo>
                  <a:pt x="1151" y="1144"/>
                  <a:pt x="791" y="1224"/>
                  <a:pt x="591" y="1192"/>
                </a:cubicBezTo>
                <a:cubicBezTo>
                  <a:pt x="391" y="1160"/>
                  <a:pt x="275" y="1056"/>
                  <a:pt x="159" y="952"/>
                </a:cubicBezTo>
              </a:path>
            </a:pathLst>
          </a:custGeom>
          <a:gradFill rotWithShape="1">
            <a:gsLst>
              <a:gs pos="0">
                <a:srgbClr val="C84300"/>
              </a:gs>
              <a:gs pos="100000">
                <a:srgbClr val="8A2E00"/>
              </a:gs>
            </a:gsLst>
            <a:path path="rect">
              <a:fillToRect l="50000" t="50000" r="50000" b="50000"/>
            </a:path>
          </a:gra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2329" name="Freeform 138">
            <a:extLst>
              <a:ext uri="{FF2B5EF4-FFF2-40B4-BE49-F238E27FC236}">
                <a16:creationId xmlns:a16="http://schemas.microsoft.com/office/drawing/2014/main" id="{67E1E3FF-56FD-4FCE-B56A-E8CC9ADC7C36}"/>
              </a:ext>
            </a:extLst>
          </p:cNvPr>
          <p:cNvSpPr>
            <a:spLocks/>
          </p:cNvSpPr>
          <p:nvPr/>
        </p:nvSpPr>
        <p:spPr bwMode="auto">
          <a:xfrm rot="8404688">
            <a:off x="4114800" y="5715000"/>
            <a:ext cx="457200" cy="304800"/>
          </a:xfrm>
          <a:custGeom>
            <a:avLst/>
            <a:gdLst>
              <a:gd name="T0" fmla="*/ 6674080 w 2287"/>
              <a:gd name="T1" fmla="*/ 54662957 h 1272"/>
              <a:gd name="T2" fmla="*/ 2517699 w 2287"/>
              <a:gd name="T3" fmla="*/ 40882258 h 1272"/>
              <a:gd name="T4" fmla="*/ 21701107 w 2287"/>
              <a:gd name="T5" fmla="*/ 7809062 h 1272"/>
              <a:gd name="T6" fmla="*/ 42802476 w 2287"/>
              <a:gd name="T7" fmla="*/ 5052923 h 1272"/>
              <a:gd name="T8" fmla="*/ 71577289 w 2287"/>
              <a:gd name="T9" fmla="*/ 2296783 h 1272"/>
              <a:gd name="T10" fmla="*/ 88842336 w 2287"/>
              <a:gd name="T11" fmla="*/ 18833381 h 1272"/>
              <a:gd name="T12" fmla="*/ 86923976 w 2287"/>
              <a:gd name="T13" fmla="*/ 38126119 h 1272"/>
              <a:gd name="T14" fmla="*/ 73495650 w 2287"/>
              <a:gd name="T15" fmla="*/ 68443415 h 1272"/>
              <a:gd name="T16" fmla="*/ 54312441 w 2287"/>
              <a:gd name="T17" fmla="*/ 65687275 h 1272"/>
              <a:gd name="T18" fmla="*/ 23619268 w 2287"/>
              <a:gd name="T19" fmla="*/ 68443415 h 1272"/>
              <a:gd name="T20" fmla="*/ 6354420 w 2287"/>
              <a:gd name="T21" fmla="*/ 54662957 h 1272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2287" h="1272">
                <a:moveTo>
                  <a:pt x="167" y="952"/>
                </a:moveTo>
                <a:cubicBezTo>
                  <a:pt x="152" y="912"/>
                  <a:pt x="0" y="848"/>
                  <a:pt x="63" y="712"/>
                </a:cubicBezTo>
                <a:cubicBezTo>
                  <a:pt x="126" y="576"/>
                  <a:pt x="375" y="240"/>
                  <a:pt x="543" y="136"/>
                </a:cubicBezTo>
                <a:cubicBezTo>
                  <a:pt x="711" y="32"/>
                  <a:pt x="863" y="104"/>
                  <a:pt x="1071" y="88"/>
                </a:cubicBezTo>
                <a:cubicBezTo>
                  <a:pt x="1279" y="72"/>
                  <a:pt x="1599" y="0"/>
                  <a:pt x="1791" y="40"/>
                </a:cubicBezTo>
                <a:cubicBezTo>
                  <a:pt x="1983" y="80"/>
                  <a:pt x="2159" y="224"/>
                  <a:pt x="2223" y="328"/>
                </a:cubicBezTo>
                <a:cubicBezTo>
                  <a:pt x="2287" y="432"/>
                  <a:pt x="2239" y="520"/>
                  <a:pt x="2175" y="664"/>
                </a:cubicBezTo>
                <a:cubicBezTo>
                  <a:pt x="2111" y="808"/>
                  <a:pt x="1975" y="1112"/>
                  <a:pt x="1839" y="1192"/>
                </a:cubicBezTo>
                <a:cubicBezTo>
                  <a:pt x="1703" y="1272"/>
                  <a:pt x="1567" y="1144"/>
                  <a:pt x="1359" y="1144"/>
                </a:cubicBezTo>
                <a:cubicBezTo>
                  <a:pt x="1151" y="1144"/>
                  <a:pt x="791" y="1224"/>
                  <a:pt x="591" y="1192"/>
                </a:cubicBezTo>
                <a:cubicBezTo>
                  <a:pt x="391" y="1160"/>
                  <a:pt x="275" y="1056"/>
                  <a:pt x="159" y="952"/>
                </a:cubicBezTo>
              </a:path>
            </a:pathLst>
          </a:custGeom>
          <a:gradFill rotWithShape="1">
            <a:gsLst>
              <a:gs pos="0">
                <a:srgbClr val="C84300"/>
              </a:gs>
              <a:gs pos="100000">
                <a:srgbClr val="8A2E00"/>
              </a:gs>
            </a:gsLst>
            <a:path path="rect">
              <a:fillToRect l="50000" t="50000" r="50000" b="50000"/>
            </a:path>
          </a:gra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2330" name="Freeform 139">
            <a:extLst>
              <a:ext uri="{FF2B5EF4-FFF2-40B4-BE49-F238E27FC236}">
                <a16:creationId xmlns:a16="http://schemas.microsoft.com/office/drawing/2014/main" id="{EEAD569B-84AA-4B9E-9410-7075AB8F2907}"/>
              </a:ext>
            </a:extLst>
          </p:cNvPr>
          <p:cNvSpPr>
            <a:spLocks/>
          </p:cNvSpPr>
          <p:nvPr/>
        </p:nvSpPr>
        <p:spPr bwMode="auto">
          <a:xfrm rot="-10293324">
            <a:off x="3962400" y="5562600"/>
            <a:ext cx="457200" cy="304800"/>
          </a:xfrm>
          <a:custGeom>
            <a:avLst/>
            <a:gdLst>
              <a:gd name="T0" fmla="*/ 6674080 w 2287"/>
              <a:gd name="T1" fmla="*/ 54662957 h 1272"/>
              <a:gd name="T2" fmla="*/ 2517699 w 2287"/>
              <a:gd name="T3" fmla="*/ 40882258 h 1272"/>
              <a:gd name="T4" fmla="*/ 21701107 w 2287"/>
              <a:gd name="T5" fmla="*/ 7809062 h 1272"/>
              <a:gd name="T6" fmla="*/ 42802476 w 2287"/>
              <a:gd name="T7" fmla="*/ 5052923 h 1272"/>
              <a:gd name="T8" fmla="*/ 71577289 w 2287"/>
              <a:gd name="T9" fmla="*/ 2296783 h 1272"/>
              <a:gd name="T10" fmla="*/ 88842336 w 2287"/>
              <a:gd name="T11" fmla="*/ 18833381 h 1272"/>
              <a:gd name="T12" fmla="*/ 86923976 w 2287"/>
              <a:gd name="T13" fmla="*/ 38126119 h 1272"/>
              <a:gd name="T14" fmla="*/ 73495650 w 2287"/>
              <a:gd name="T15" fmla="*/ 68443415 h 1272"/>
              <a:gd name="T16" fmla="*/ 54312441 w 2287"/>
              <a:gd name="T17" fmla="*/ 65687275 h 1272"/>
              <a:gd name="T18" fmla="*/ 23619268 w 2287"/>
              <a:gd name="T19" fmla="*/ 68443415 h 1272"/>
              <a:gd name="T20" fmla="*/ 6354420 w 2287"/>
              <a:gd name="T21" fmla="*/ 54662957 h 1272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2287" h="1272">
                <a:moveTo>
                  <a:pt x="167" y="952"/>
                </a:moveTo>
                <a:cubicBezTo>
                  <a:pt x="152" y="912"/>
                  <a:pt x="0" y="848"/>
                  <a:pt x="63" y="712"/>
                </a:cubicBezTo>
                <a:cubicBezTo>
                  <a:pt x="126" y="576"/>
                  <a:pt x="375" y="240"/>
                  <a:pt x="543" y="136"/>
                </a:cubicBezTo>
                <a:cubicBezTo>
                  <a:pt x="711" y="32"/>
                  <a:pt x="863" y="104"/>
                  <a:pt x="1071" y="88"/>
                </a:cubicBezTo>
                <a:cubicBezTo>
                  <a:pt x="1279" y="72"/>
                  <a:pt x="1599" y="0"/>
                  <a:pt x="1791" y="40"/>
                </a:cubicBezTo>
                <a:cubicBezTo>
                  <a:pt x="1983" y="80"/>
                  <a:pt x="2159" y="224"/>
                  <a:pt x="2223" y="328"/>
                </a:cubicBezTo>
                <a:cubicBezTo>
                  <a:pt x="2287" y="432"/>
                  <a:pt x="2239" y="520"/>
                  <a:pt x="2175" y="664"/>
                </a:cubicBezTo>
                <a:cubicBezTo>
                  <a:pt x="2111" y="808"/>
                  <a:pt x="1975" y="1112"/>
                  <a:pt x="1839" y="1192"/>
                </a:cubicBezTo>
                <a:cubicBezTo>
                  <a:pt x="1703" y="1272"/>
                  <a:pt x="1567" y="1144"/>
                  <a:pt x="1359" y="1144"/>
                </a:cubicBezTo>
                <a:cubicBezTo>
                  <a:pt x="1151" y="1144"/>
                  <a:pt x="791" y="1224"/>
                  <a:pt x="591" y="1192"/>
                </a:cubicBezTo>
                <a:cubicBezTo>
                  <a:pt x="391" y="1160"/>
                  <a:pt x="275" y="1056"/>
                  <a:pt x="159" y="952"/>
                </a:cubicBezTo>
              </a:path>
            </a:pathLst>
          </a:custGeom>
          <a:gradFill rotWithShape="1">
            <a:gsLst>
              <a:gs pos="0">
                <a:srgbClr val="C84300"/>
              </a:gs>
              <a:gs pos="100000">
                <a:srgbClr val="8A2E00"/>
              </a:gs>
            </a:gsLst>
            <a:path path="rect">
              <a:fillToRect l="50000" t="50000" r="50000" b="50000"/>
            </a:path>
          </a:gra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2331" name="Freeform 140">
            <a:extLst>
              <a:ext uri="{FF2B5EF4-FFF2-40B4-BE49-F238E27FC236}">
                <a16:creationId xmlns:a16="http://schemas.microsoft.com/office/drawing/2014/main" id="{DED1C7C1-E2BD-402E-B904-F09F2C6965F4}"/>
              </a:ext>
            </a:extLst>
          </p:cNvPr>
          <p:cNvSpPr>
            <a:spLocks/>
          </p:cNvSpPr>
          <p:nvPr/>
        </p:nvSpPr>
        <p:spPr bwMode="auto">
          <a:xfrm>
            <a:off x="4724400" y="5791200"/>
            <a:ext cx="533400" cy="304800"/>
          </a:xfrm>
          <a:custGeom>
            <a:avLst/>
            <a:gdLst>
              <a:gd name="T0" fmla="*/ 9084359 w 2287"/>
              <a:gd name="T1" fmla="*/ 54662957 h 1272"/>
              <a:gd name="T2" fmla="*/ 3427101 w 2287"/>
              <a:gd name="T3" fmla="*/ 40882258 h 1272"/>
              <a:gd name="T4" fmla="*/ 29537579 w 2287"/>
              <a:gd name="T5" fmla="*/ 7809062 h 1272"/>
              <a:gd name="T6" fmla="*/ 58259082 w 2287"/>
              <a:gd name="T7" fmla="*/ 5052923 h 1272"/>
              <a:gd name="T8" fmla="*/ 97424682 w 2287"/>
              <a:gd name="T9" fmla="*/ 2296783 h 1272"/>
              <a:gd name="T10" fmla="*/ 120924136 w 2287"/>
              <a:gd name="T11" fmla="*/ 18833381 h 1272"/>
              <a:gd name="T12" fmla="*/ 118313111 w 2287"/>
              <a:gd name="T13" fmla="*/ 38126119 h 1272"/>
              <a:gd name="T14" fmla="*/ 100035707 w 2287"/>
              <a:gd name="T15" fmla="*/ 68443415 h 1272"/>
              <a:gd name="T16" fmla="*/ 73925228 w 2287"/>
              <a:gd name="T17" fmla="*/ 65687275 h 1272"/>
              <a:gd name="T18" fmla="*/ 32148603 w 2287"/>
              <a:gd name="T19" fmla="*/ 68443415 h 1272"/>
              <a:gd name="T20" fmla="*/ 8649150 w 2287"/>
              <a:gd name="T21" fmla="*/ 54662957 h 1272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2287" h="1272">
                <a:moveTo>
                  <a:pt x="167" y="952"/>
                </a:moveTo>
                <a:cubicBezTo>
                  <a:pt x="152" y="912"/>
                  <a:pt x="0" y="848"/>
                  <a:pt x="63" y="712"/>
                </a:cubicBezTo>
                <a:cubicBezTo>
                  <a:pt x="126" y="576"/>
                  <a:pt x="375" y="240"/>
                  <a:pt x="543" y="136"/>
                </a:cubicBezTo>
                <a:cubicBezTo>
                  <a:pt x="711" y="32"/>
                  <a:pt x="863" y="104"/>
                  <a:pt x="1071" y="88"/>
                </a:cubicBezTo>
                <a:cubicBezTo>
                  <a:pt x="1279" y="72"/>
                  <a:pt x="1599" y="0"/>
                  <a:pt x="1791" y="40"/>
                </a:cubicBezTo>
                <a:cubicBezTo>
                  <a:pt x="1983" y="80"/>
                  <a:pt x="2159" y="224"/>
                  <a:pt x="2223" y="328"/>
                </a:cubicBezTo>
                <a:cubicBezTo>
                  <a:pt x="2287" y="432"/>
                  <a:pt x="2239" y="520"/>
                  <a:pt x="2175" y="664"/>
                </a:cubicBezTo>
                <a:cubicBezTo>
                  <a:pt x="2111" y="808"/>
                  <a:pt x="1975" y="1112"/>
                  <a:pt x="1839" y="1192"/>
                </a:cubicBezTo>
                <a:cubicBezTo>
                  <a:pt x="1703" y="1272"/>
                  <a:pt x="1567" y="1144"/>
                  <a:pt x="1359" y="1144"/>
                </a:cubicBezTo>
                <a:cubicBezTo>
                  <a:pt x="1151" y="1144"/>
                  <a:pt x="791" y="1224"/>
                  <a:pt x="591" y="1192"/>
                </a:cubicBezTo>
                <a:cubicBezTo>
                  <a:pt x="391" y="1160"/>
                  <a:pt x="275" y="1056"/>
                  <a:pt x="159" y="952"/>
                </a:cubicBezTo>
              </a:path>
            </a:pathLst>
          </a:custGeom>
          <a:gradFill rotWithShape="1">
            <a:gsLst>
              <a:gs pos="0">
                <a:srgbClr val="C84300"/>
              </a:gs>
              <a:gs pos="100000">
                <a:srgbClr val="8A2E00"/>
              </a:gs>
            </a:gsLst>
            <a:path path="rect">
              <a:fillToRect l="50000" t="50000" r="50000" b="50000"/>
            </a:path>
          </a:gra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2332" name="Freeform 141">
            <a:extLst>
              <a:ext uri="{FF2B5EF4-FFF2-40B4-BE49-F238E27FC236}">
                <a16:creationId xmlns:a16="http://schemas.microsoft.com/office/drawing/2014/main" id="{00DCF778-67DC-435E-B887-F35696C68A68}"/>
              </a:ext>
            </a:extLst>
          </p:cNvPr>
          <p:cNvSpPr>
            <a:spLocks/>
          </p:cNvSpPr>
          <p:nvPr/>
        </p:nvSpPr>
        <p:spPr bwMode="auto">
          <a:xfrm rot="-2198047">
            <a:off x="3505200" y="5562600"/>
            <a:ext cx="533400" cy="304800"/>
          </a:xfrm>
          <a:custGeom>
            <a:avLst/>
            <a:gdLst>
              <a:gd name="T0" fmla="*/ 9084359 w 2287"/>
              <a:gd name="T1" fmla="*/ 54662957 h 1272"/>
              <a:gd name="T2" fmla="*/ 3427101 w 2287"/>
              <a:gd name="T3" fmla="*/ 40882258 h 1272"/>
              <a:gd name="T4" fmla="*/ 29537579 w 2287"/>
              <a:gd name="T5" fmla="*/ 7809062 h 1272"/>
              <a:gd name="T6" fmla="*/ 58259082 w 2287"/>
              <a:gd name="T7" fmla="*/ 5052923 h 1272"/>
              <a:gd name="T8" fmla="*/ 97424682 w 2287"/>
              <a:gd name="T9" fmla="*/ 2296783 h 1272"/>
              <a:gd name="T10" fmla="*/ 120924136 w 2287"/>
              <a:gd name="T11" fmla="*/ 18833381 h 1272"/>
              <a:gd name="T12" fmla="*/ 118313111 w 2287"/>
              <a:gd name="T13" fmla="*/ 38126119 h 1272"/>
              <a:gd name="T14" fmla="*/ 100035707 w 2287"/>
              <a:gd name="T15" fmla="*/ 68443415 h 1272"/>
              <a:gd name="T16" fmla="*/ 73925228 w 2287"/>
              <a:gd name="T17" fmla="*/ 65687275 h 1272"/>
              <a:gd name="T18" fmla="*/ 32148603 w 2287"/>
              <a:gd name="T19" fmla="*/ 68443415 h 1272"/>
              <a:gd name="T20" fmla="*/ 8649150 w 2287"/>
              <a:gd name="T21" fmla="*/ 54662957 h 1272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2287" h="1272">
                <a:moveTo>
                  <a:pt x="167" y="952"/>
                </a:moveTo>
                <a:cubicBezTo>
                  <a:pt x="152" y="912"/>
                  <a:pt x="0" y="848"/>
                  <a:pt x="63" y="712"/>
                </a:cubicBezTo>
                <a:cubicBezTo>
                  <a:pt x="126" y="576"/>
                  <a:pt x="375" y="240"/>
                  <a:pt x="543" y="136"/>
                </a:cubicBezTo>
                <a:cubicBezTo>
                  <a:pt x="711" y="32"/>
                  <a:pt x="863" y="104"/>
                  <a:pt x="1071" y="88"/>
                </a:cubicBezTo>
                <a:cubicBezTo>
                  <a:pt x="1279" y="72"/>
                  <a:pt x="1599" y="0"/>
                  <a:pt x="1791" y="40"/>
                </a:cubicBezTo>
                <a:cubicBezTo>
                  <a:pt x="1983" y="80"/>
                  <a:pt x="2159" y="224"/>
                  <a:pt x="2223" y="328"/>
                </a:cubicBezTo>
                <a:cubicBezTo>
                  <a:pt x="2287" y="432"/>
                  <a:pt x="2239" y="520"/>
                  <a:pt x="2175" y="664"/>
                </a:cubicBezTo>
                <a:cubicBezTo>
                  <a:pt x="2111" y="808"/>
                  <a:pt x="1975" y="1112"/>
                  <a:pt x="1839" y="1192"/>
                </a:cubicBezTo>
                <a:cubicBezTo>
                  <a:pt x="1703" y="1272"/>
                  <a:pt x="1567" y="1144"/>
                  <a:pt x="1359" y="1144"/>
                </a:cubicBezTo>
                <a:cubicBezTo>
                  <a:pt x="1151" y="1144"/>
                  <a:pt x="791" y="1224"/>
                  <a:pt x="591" y="1192"/>
                </a:cubicBezTo>
                <a:cubicBezTo>
                  <a:pt x="391" y="1160"/>
                  <a:pt x="275" y="1056"/>
                  <a:pt x="159" y="952"/>
                </a:cubicBezTo>
              </a:path>
            </a:pathLst>
          </a:custGeom>
          <a:gradFill rotWithShape="1">
            <a:gsLst>
              <a:gs pos="0">
                <a:srgbClr val="C84300"/>
              </a:gs>
              <a:gs pos="100000">
                <a:srgbClr val="8A2E00"/>
              </a:gs>
            </a:gsLst>
            <a:path path="rect">
              <a:fillToRect l="50000" t="50000" r="50000" b="50000"/>
            </a:path>
          </a:gra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2333" name="Freeform 142">
            <a:extLst>
              <a:ext uri="{FF2B5EF4-FFF2-40B4-BE49-F238E27FC236}">
                <a16:creationId xmlns:a16="http://schemas.microsoft.com/office/drawing/2014/main" id="{195000EE-6CA3-4EC5-91FC-46866884D5DD}"/>
              </a:ext>
            </a:extLst>
          </p:cNvPr>
          <p:cNvSpPr>
            <a:spLocks/>
          </p:cNvSpPr>
          <p:nvPr/>
        </p:nvSpPr>
        <p:spPr bwMode="auto">
          <a:xfrm rot="-2198047">
            <a:off x="3124200" y="5715000"/>
            <a:ext cx="533400" cy="304800"/>
          </a:xfrm>
          <a:custGeom>
            <a:avLst/>
            <a:gdLst>
              <a:gd name="T0" fmla="*/ 9084359 w 2287"/>
              <a:gd name="T1" fmla="*/ 54662957 h 1272"/>
              <a:gd name="T2" fmla="*/ 3427101 w 2287"/>
              <a:gd name="T3" fmla="*/ 40882258 h 1272"/>
              <a:gd name="T4" fmla="*/ 29537579 w 2287"/>
              <a:gd name="T5" fmla="*/ 7809062 h 1272"/>
              <a:gd name="T6" fmla="*/ 58259082 w 2287"/>
              <a:gd name="T7" fmla="*/ 5052923 h 1272"/>
              <a:gd name="T8" fmla="*/ 97424682 w 2287"/>
              <a:gd name="T9" fmla="*/ 2296783 h 1272"/>
              <a:gd name="T10" fmla="*/ 120924136 w 2287"/>
              <a:gd name="T11" fmla="*/ 18833381 h 1272"/>
              <a:gd name="T12" fmla="*/ 118313111 w 2287"/>
              <a:gd name="T13" fmla="*/ 38126119 h 1272"/>
              <a:gd name="T14" fmla="*/ 100035707 w 2287"/>
              <a:gd name="T15" fmla="*/ 68443415 h 1272"/>
              <a:gd name="T16" fmla="*/ 73925228 w 2287"/>
              <a:gd name="T17" fmla="*/ 65687275 h 1272"/>
              <a:gd name="T18" fmla="*/ 32148603 w 2287"/>
              <a:gd name="T19" fmla="*/ 68443415 h 1272"/>
              <a:gd name="T20" fmla="*/ 8649150 w 2287"/>
              <a:gd name="T21" fmla="*/ 54662957 h 1272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2287" h="1272">
                <a:moveTo>
                  <a:pt x="167" y="952"/>
                </a:moveTo>
                <a:cubicBezTo>
                  <a:pt x="152" y="912"/>
                  <a:pt x="0" y="848"/>
                  <a:pt x="63" y="712"/>
                </a:cubicBezTo>
                <a:cubicBezTo>
                  <a:pt x="126" y="576"/>
                  <a:pt x="375" y="240"/>
                  <a:pt x="543" y="136"/>
                </a:cubicBezTo>
                <a:cubicBezTo>
                  <a:pt x="711" y="32"/>
                  <a:pt x="863" y="104"/>
                  <a:pt x="1071" y="88"/>
                </a:cubicBezTo>
                <a:cubicBezTo>
                  <a:pt x="1279" y="72"/>
                  <a:pt x="1599" y="0"/>
                  <a:pt x="1791" y="40"/>
                </a:cubicBezTo>
                <a:cubicBezTo>
                  <a:pt x="1983" y="80"/>
                  <a:pt x="2159" y="224"/>
                  <a:pt x="2223" y="328"/>
                </a:cubicBezTo>
                <a:cubicBezTo>
                  <a:pt x="2287" y="432"/>
                  <a:pt x="2239" y="520"/>
                  <a:pt x="2175" y="664"/>
                </a:cubicBezTo>
                <a:cubicBezTo>
                  <a:pt x="2111" y="808"/>
                  <a:pt x="1975" y="1112"/>
                  <a:pt x="1839" y="1192"/>
                </a:cubicBezTo>
                <a:cubicBezTo>
                  <a:pt x="1703" y="1272"/>
                  <a:pt x="1567" y="1144"/>
                  <a:pt x="1359" y="1144"/>
                </a:cubicBezTo>
                <a:cubicBezTo>
                  <a:pt x="1151" y="1144"/>
                  <a:pt x="791" y="1224"/>
                  <a:pt x="591" y="1192"/>
                </a:cubicBezTo>
                <a:cubicBezTo>
                  <a:pt x="391" y="1160"/>
                  <a:pt x="275" y="1056"/>
                  <a:pt x="159" y="952"/>
                </a:cubicBezTo>
              </a:path>
            </a:pathLst>
          </a:custGeom>
          <a:gradFill rotWithShape="1">
            <a:gsLst>
              <a:gs pos="0">
                <a:srgbClr val="C84300"/>
              </a:gs>
              <a:gs pos="100000">
                <a:srgbClr val="8A2E00"/>
              </a:gs>
            </a:gsLst>
            <a:path path="rect">
              <a:fillToRect l="50000" t="50000" r="50000" b="50000"/>
            </a:path>
          </a:gra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2334" name="Freeform 143">
            <a:extLst>
              <a:ext uri="{FF2B5EF4-FFF2-40B4-BE49-F238E27FC236}">
                <a16:creationId xmlns:a16="http://schemas.microsoft.com/office/drawing/2014/main" id="{A7B942C0-4145-4379-8C1C-55B8EAAE6DCF}"/>
              </a:ext>
            </a:extLst>
          </p:cNvPr>
          <p:cNvSpPr>
            <a:spLocks/>
          </p:cNvSpPr>
          <p:nvPr/>
        </p:nvSpPr>
        <p:spPr bwMode="auto">
          <a:xfrm>
            <a:off x="2895600" y="5943600"/>
            <a:ext cx="381000" cy="381000"/>
          </a:xfrm>
          <a:custGeom>
            <a:avLst/>
            <a:gdLst>
              <a:gd name="T0" fmla="*/ 4634806 w 2287"/>
              <a:gd name="T1" fmla="*/ 85410795 h 1272"/>
              <a:gd name="T2" fmla="*/ 1748402 w 2287"/>
              <a:gd name="T3" fmla="*/ 63878604 h 1272"/>
              <a:gd name="T4" fmla="*/ 15070074 w 2287"/>
              <a:gd name="T5" fmla="*/ 12201585 h 1272"/>
              <a:gd name="T6" fmla="*/ 29723997 w 2287"/>
              <a:gd name="T7" fmla="*/ 7894967 h 1272"/>
              <a:gd name="T8" fmla="*/ 49706423 w 2287"/>
              <a:gd name="T9" fmla="*/ 3588649 h 1272"/>
              <a:gd name="T10" fmla="*/ 61696011 w 2287"/>
              <a:gd name="T11" fmla="*/ 29427158 h 1272"/>
              <a:gd name="T12" fmla="*/ 60363761 w 2287"/>
              <a:gd name="T13" fmla="*/ 59572285 h 1272"/>
              <a:gd name="T14" fmla="*/ 51038673 w 2287"/>
              <a:gd name="T15" fmla="*/ 106942986 h 1272"/>
              <a:gd name="T16" fmla="*/ 37717001 w 2287"/>
              <a:gd name="T17" fmla="*/ 102636368 h 1272"/>
              <a:gd name="T18" fmla="*/ 16402325 w 2287"/>
              <a:gd name="T19" fmla="*/ 106942986 h 1272"/>
              <a:gd name="T20" fmla="*/ 4412736 w 2287"/>
              <a:gd name="T21" fmla="*/ 85410795 h 1272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2287" h="1272">
                <a:moveTo>
                  <a:pt x="167" y="952"/>
                </a:moveTo>
                <a:cubicBezTo>
                  <a:pt x="152" y="912"/>
                  <a:pt x="0" y="848"/>
                  <a:pt x="63" y="712"/>
                </a:cubicBezTo>
                <a:cubicBezTo>
                  <a:pt x="126" y="576"/>
                  <a:pt x="375" y="240"/>
                  <a:pt x="543" y="136"/>
                </a:cubicBezTo>
                <a:cubicBezTo>
                  <a:pt x="711" y="32"/>
                  <a:pt x="863" y="104"/>
                  <a:pt x="1071" y="88"/>
                </a:cubicBezTo>
                <a:cubicBezTo>
                  <a:pt x="1279" y="72"/>
                  <a:pt x="1599" y="0"/>
                  <a:pt x="1791" y="40"/>
                </a:cubicBezTo>
                <a:cubicBezTo>
                  <a:pt x="1983" y="80"/>
                  <a:pt x="2159" y="224"/>
                  <a:pt x="2223" y="328"/>
                </a:cubicBezTo>
                <a:cubicBezTo>
                  <a:pt x="2287" y="432"/>
                  <a:pt x="2239" y="520"/>
                  <a:pt x="2175" y="664"/>
                </a:cubicBezTo>
                <a:cubicBezTo>
                  <a:pt x="2111" y="808"/>
                  <a:pt x="1975" y="1112"/>
                  <a:pt x="1839" y="1192"/>
                </a:cubicBezTo>
                <a:cubicBezTo>
                  <a:pt x="1703" y="1272"/>
                  <a:pt x="1567" y="1144"/>
                  <a:pt x="1359" y="1144"/>
                </a:cubicBezTo>
                <a:cubicBezTo>
                  <a:pt x="1151" y="1144"/>
                  <a:pt x="791" y="1224"/>
                  <a:pt x="591" y="1192"/>
                </a:cubicBezTo>
                <a:cubicBezTo>
                  <a:pt x="391" y="1160"/>
                  <a:pt x="275" y="1056"/>
                  <a:pt x="159" y="952"/>
                </a:cubicBezTo>
              </a:path>
            </a:pathLst>
          </a:custGeom>
          <a:gradFill rotWithShape="1">
            <a:gsLst>
              <a:gs pos="0">
                <a:srgbClr val="C84300"/>
              </a:gs>
              <a:gs pos="100000">
                <a:srgbClr val="8A2E00"/>
              </a:gs>
            </a:gsLst>
            <a:path path="rect">
              <a:fillToRect l="50000" t="50000" r="50000" b="50000"/>
            </a:path>
          </a:gra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2335" name="Freeform 144">
            <a:extLst>
              <a:ext uri="{FF2B5EF4-FFF2-40B4-BE49-F238E27FC236}">
                <a16:creationId xmlns:a16="http://schemas.microsoft.com/office/drawing/2014/main" id="{45E80C94-A996-4046-954C-E8A96502890F}"/>
              </a:ext>
            </a:extLst>
          </p:cNvPr>
          <p:cNvSpPr>
            <a:spLocks/>
          </p:cNvSpPr>
          <p:nvPr/>
        </p:nvSpPr>
        <p:spPr bwMode="auto">
          <a:xfrm>
            <a:off x="2590800" y="6172200"/>
            <a:ext cx="381000" cy="381000"/>
          </a:xfrm>
          <a:custGeom>
            <a:avLst/>
            <a:gdLst>
              <a:gd name="T0" fmla="*/ 4634806 w 2287"/>
              <a:gd name="T1" fmla="*/ 85410795 h 1272"/>
              <a:gd name="T2" fmla="*/ 1748402 w 2287"/>
              <a:gd name="T3" fmla="*/ 63878604 h 1272"/>
              <a:gd name="T4" fmla="*/ 15070074 w 2287"/>
              <a:gd name="T5" fmla="*/ 12201585 h 1272"/>
              <a:gd name="T6" fmla="*/ 29723997 w 2287"/>
              <a:gd name="T7" fmla="*/ 7894967 h 1272"/>
              <a:gd name="T8" fmla="*/ 49706423 w 2287"/>
              <a:gd name="T9" fmla="*/ 3588649 h 1272"/>
              <a:gd name="T10" fmla="*/ 61696011 w 2287"/>
              <a:gd name="T11" fmla="*/ 29427158 h 1272"/>
              <a:gd name="T12" fmla="*/ 60363761 w 2287"/>
              <a:gd name="T13" fmla="*/ 59572285 h 1272"/>
              <a:gd name="T14" fmla="*/ 51038673 w 2287"/>
              <a:gd name="T15" fmla="*/ 106942986 h 1272"/>
              <a:gd name="T16" fmla="*/ 37717001 w 2287"/>
              <a:gd name="T17" fmla="*/ 102636368 h 1272"/>
              <a:gd name="T18" fmla="*/ 16402325 w 2287"/>
              <a:gd name="T19" fmla="*/ 106942986 h 1272"/>
              <a:gd name="T20" fmla="*/ 4412736 w 2287"/>
              <a:gd name="T21" fmla="*/ 85410795 h 1272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2287" h="1272">
                <a:moveTo>
                  <a:pt x="167" y="952"/>
                </a:moveTo>
                <a:cubicBezTo>
                  <a:pt x="152" y="912"/>
                  <a:pt x="0" y="848"/>
                  <a:pt x="63" y="712"/>
                </a:cubicBezTo>
                <a:cubicBezTo>
                  <a:pt x="126" y="576"/>
                  <a:pt x="375" y="240"/>
                  <a:pt x="543" y="136"/>
                </a:cubicBezTo>
                <a:cubicBezTo>
                  <a:pt x="711" y="32"/>
                  <a:pt x="863" y="104"/>
                  <a:pt x="1071" y="88"/>
                </a:cubicBezTo>
                <a:cubicBezTo>
                  <a:pt x="1279" y="72"/>
                  <a:pt x="1599" y="0"/>
                  <a:pt x="1791" y="40"/>
                </a:cubicBezTo>
                <a:cubicBezTo>
                  <a:pt x="1983" y="80"/>
                  <a:pt x="2159" y="224"/>
                  <a:pt x="2223" y="328"/>
                </a:cubicBezTo>
                <a:cubicBezTo>
                  <a:pt x="2287" y="432"/>
                  <a:pt x="2239" y="520"/>
                  <a:pt x="2175" y="664"/>
                </a:cubicBezTo>
                <a:cubicBezTo>
                  <a:pt x="2111" y="808"/>
                  <a:pt x="1975" y="1112"/>
                  <a:pt x="1839" y="1192"/>
                </a:cubicBezTo>
                <a:cubicBezTo>
                  <a:pt x="1703" y="1272"/>
                  <a:pt x="1567" y="1144"/>
                  <a:pt x="1359" y="1144"/>
                </a:cubicBezTo>
                <a:cubicBezTo>
                  <a:pt x="1151" y="1144"/>
                  <a:pt x="791" y="1224"/>
                  <a:pt x="591" y="1192"/>
                </a:cubicBezTo>
                <a:cubicBezTo>
                  <a:pt x="391" y="1160"/>
                  <a:pt x="275" y="1056"/>
                  <a:pt x="159" y="952"/>
                </a:cubicBezTo>
              </a:path>
            </a:pathLst>
          </a:custGeom>
          <a:gradFill rotWithShape="1">
            <a:gsLst>
              <a:gs pos="0">
                <a:srgbClr val="C84300"/>
              </a:gs>
              <a:gs pos="100000">
                <a:srgbClr val="8A2E00"/>
              </a:gs>
            </a:gsLst>
            <a:path path="rect">
              <a:fillToRect l="50000" t="50000" r="50000" b="50000"/>
            </a:path>
          </a:gra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2336" name="Freeform 145">
            <a:extLst>
              <a:ext uri="{FF2B5EF4-FFF2-40B4-BE49-F238E27FC236}">
                <a16:creationId xmlns:a16="http://schemas.microsoft.com/office/drawing/2014/main" id="{51EB3B0E-4701-41A1-B937-1D79E4946CBA}"/>
              </a:ext>
            </a:extLst>
          </p:cNvPr>
          <p:cNvSpPr>
            <a:spLocks/>
          </p:cNvSpPr>
          <p:nvPr/>
        </p:nvSpPr>
        <p:spPr bwMode="auto">
          <a:xfrm>
            <a:off x="2362200" y="6477000"/>
            <a:ext cx="381000" cy="381000"/>
          </a:xfrm>
          <a:custGeom>
            <a:avLst/>
            <a:gdLst>
              <a:gd name="T0" fmla="*/ 4634806 w 2287"/>
              <a:gd name="T1" fmla="*/ 85410795 h 1272"/>
              <a:gd name="T2" fmla="*/ 1748402 w 2287"/>
              <a:gd name="T3" fmla="*/ 63878604 h 1272"/>
              <a:gd name="T4" fmla="*/ 15070074 w 2287"/>
              <a:gd name="T5" fmla="*/ 12201585 h 1272"/>
              <a:gd name="T6" fmla="*/ 29723997 w 2287"/>
              <a:gd name="T7" fmla="*/ 7894967 h 1272"/>
              <a:gd name="T8" fmla="*/ 49706423 w 2287"/>
              <a:gd name="T9" fmla="*/ 3588649 h 1272"/>
              <a:gd name="T10" fmla="*/ 61696011 w 2287"/>
              <a:gd name="T11" fmla="*/ 29427158 h 1272"/>
              <a:gd name="T12" fmla="*/ 60363761 w 2287"/>
              <a:gd name="T13" fmla="*/ 59572285 h 1272"/>
              <a:gd name="T14" fmla="*/ 51038673 w 2287"/>
              <a:gd name="T15" fmla="*/ 106942986 h 1272"/>
              <a:gd name="T16" fmla="*/ 37717001 w 2287"/>
              <a:gd name="T17" fmla="*/ 102636368 h 1272"/>
              <a:gd name="T18" fmla="*/ 16402325 w 2287"/>
              <a:gd name="T19" fmla="*/ 106942986 h 1272"/>
              <a:gd name="T20" fmla="*/ 4412736 w 2287"/>
              <a:gd name="T21" fmla="*/ 85410795 h 1272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0" t="0" r="r" b="b"/>
            <a:pathLst>
              <a:path w="2287" h="1272">
                <a:moveTo>
                  <a:pt x="167" y="952"/>
                </a:moveTo>
                <a:cubicBezTo>
                  <a:pt x="152" y="912"/>
                  <a:pt x="0" y="848"/>
                  <a:pt x="63" y="712"/>
                </a:cubicBezTo>
                <a:cubicBezTo>
                  <a:pt x="126" y="576"/>
                  <a:pt x="375" y="240"/>
                  <a:pt x="543" y="136"/>
                </a:cubicBezTo>
                <a:cubicBezTo>
                  <a:pt x="711" y="32"/>
                  <a:pt x="863" y="104"/>
                  <a:pt x="1071" y="88"/>
                </a:cubicBezTo>
                <a:cubicBezTo>
                  <a:pt x="1279" y="72"/>
                  <a:pt x="1599" y="0"/>
                  <a:pt x="1791" y="40"/>
                </a:cubicBezTo>
                <a:cubicBezTo>
                  <a:pt x="1983" y="80"/>
                  <a:pt x="2159" y="224"/>
                  <a:pt x="2223" y="328"/>
                </a:cubicBezTo>
                <a:cubicBezTo>
                  <a:pt x="2287" y="432"/>
                  <a:pt x="2239" y="520"/>
                  <a:pt x="2175" y="664"/>
                </a:cubicBezTo>
                <a:cubicBezTo>
                  <a:pt x="2111" y="808"/>
                  <a:pt x="1975" y="1112"/>
                  <a:pt x="1839" y="1192"/>
                </a:cubicBezTo>
                <a:cubicBezTo>
                  <a:pt x="1703" y="1272"/>
                  <a:pt x="1567" y="1144"/>
                  <a:pt x="1359" y="1144"/>
                </a:cubicBezTo>
                <a:cubicBezTo>
                  <a:pt x="1151" y="1144"/>
                  <a:pt x="791" y="1224"/>
                  <a:pt x="591" y="1192"/>
                </a:cubicBezTo>
                <a:cubicBezTo>
                  <a:pt x="391" y="1160"/>
                  <a:pt x="275" y="1056"/>
                  <a:pt x="159" y="952"/>
                </a:cubicBezTo>
              </a:path>
            </a:pathLst>
          </a:custGeom>
          <a:gradFill rotWithShape="1">
            <a:gsLst>
              <a:gs pos="0">
                <a:srgbClr val="C84300"/>
              </a:gs>
              <a:gs pos="100000">
                <a:srgbClr val="8A2E00"/>
              </a:gs>
            </a:gsLst>
            <a:path path="rect">
              <a:fillToRect l="50000" t="50000" r="50000" b="50000"/>
            </a:path>
          </a:gra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grpSp>
        <p:nvGrpSpPr>
          <p:cNvPr id="54425" name="Group 153">
            <a:extLst>
              <a:ext uri="{FF2B5EF4-FFF2-40B4-BE49-F238E27FC236}">
                <a16:creationId xmlns:a16="http://schemas.microsoft.com/office/drawing/2014/main" id="{DE659251-AE48-41D2-8D39-20A96DFFD54E}"/>
              </a:ext>
            </a:extLst>
          </p:cNvPr>
          <p:cNvGrpSpPr>
            <a:grpSpLocks/>
          </p:cNvGrpSpPr>
          <p:nvPr/>
        </p:nvGrpSpPr>
        <p:grpSpPr bwMode="auto">
          <a:xfrm>
            <a:off x="3124200" y="5029200"/>
            <a:ext cx="2514600" cy="1219200"/>
            <a:chOff x="4032" y="2784"/>
            <a:chExt cx="1584" cy="768"/>
          </a:xfrm>
        </p:grpSpPr>
        <p:grpSp>
          <p:nvGrpSpPr>
            <p:cNvPr id="12347" name="Group 130">
              <a:extLst>
                <a:ext uri="{FF2B5EF4-FFF2-40B4-BE49-F238E27FC236}">
                  <a16:creationId xmlns:a16="http://schemas.microsoft.com/office/drawing/2014/main" id="{61F23E50-76D0-478E-A3FF-E4DAD56D86F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224" y="2832"/>
              <a:ext cx="1392" cy="720"/>
              <a:chOff x="2400" y="3504"/>
              <a:chExt cx="1392" cy="720"/>
            </a:xfrm>
          </p:grpSpPr>
          <p:sp>
            <p:nvSpPr>
              <p:cNvPr id="12355" name="Freeform 9">
                <a:extLst>
                  <a:ext uri="{FF2B5EF4-FFF2-40B4-BE49-F238E27FC236}">
                    <a16:creationId xmlns:a16="http://schemas.microsoft.com/office/drawing/2014/main" id="{094A2BFF-CE1C-4564-A293-27CEA1DA613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24" y="3749"/>
                <a:ext cx="240" cy="240"/>
              </a:xfrm>
              <a:custGeom>
                <a:avLst/>
                <a:gdLst>
                  <a:gd name="T0" fmla="*/ 2 w 2287"/>
                  <a:gd name="T1" fmla="*/ 34 h 1272"/>
                  <a:gd name="T2" fmla="*/ 1 w 2287"/>
                  <a:gd name="T3" fmla="*/ 25 h 1272"/>
                  <a:gd name="T4" fmla="*/ 6 w 2287"/>
                  <a:gd name="T5" fmla="*/ 5 h 1272"/>
                  <a:gd name="T6" fmla="*/ 12 w 2287"/>
                  <a:gd name="T7" fmla="*/ 3 h 1272"/>
                  <a:gd name="T8" fmla="*/ 20 w 2287"/>
                  <a:gd name="T9" fmla="*/ 2 h 1272"/>
                  <a:gd name="T10" fmla="*/ 24 w 2287"/>
                  <a:gd name="T11" fmla="*/ 12 h 1272"/>
                  <a:gd name="T12" fmla="*/ 24 w 2287"/>
                  <a:gd name="T13" fmla="*/ 24 h 1272"/>
                  <a:gd name="T14" fmla="*/ 20 w 2287"/>
                  <a:gd name="T15" fmla="*/ 42 h 1272"/>
                  <a:gd name="T16" fmla="*/ 15 w 2287"/>
                  <a:gd name="T17" fmla="*/ 41 h 1272"/>
                  <a:gd name="T18" fmla="*/ 7 w 2287"/>
                  <a:gd name="T19" fmla="*/ 42 h 1272"/>
                  <a:gd name="T20" fmla="*/ 2 w 2287"/>
                  <a:gd name="T21" fmla="*/ 34 h 1272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2287" h="1272">
                    <a:moveTo>
                      <a:pt x="167" y="952"/>
                    </a:moveTo>
                    <a:cubicBezTo>
                      <a:pt x="152" y="912"/>
                      <a:pt x="0" y="848"/>
                      <a:pt x="63" y="712"/>
                    </a:cubicBezTo>
                    <a:cubicBezTo>
                      <a:pt x="126" y="576"/>
                      <a:pt x="375" y="240"/>
                      <a:pt x="543" y="136"/>
                    </a:cubicBezTo>
                    <a:cubicBezTo>
                      <a:pt x="711" y="32"/>
                      <a:pt x="863" y="104"/>
                      <a:pt x="1071" y="88"/>
                    </a:cubicBezTo>
                    <a:cubicBezTo>
                      <a:pt x="1279" y="72"/>
                      <a:pt x="1599" y="0"/>
                      <a:pt x="1791" y="40"/>
                    </a:cubicBezTo>
                    <a:cubicBezTo>
                      <a:pt x="1983" y="80"/>
                      <a:pt x="2159" y="224"/>
                      <a:pt x="2223" y="328"/>
                    </a:cubicBezTo>
                    <a:cubicBezTo>
                      <a:pt x="2287" y="432"/>
                      <a:pt x="2239" y="520"/>
                      <a:pt x="2175" y="664"/>
                    </a:cubicBezTo>
                    <a:cubicBezTo>
                      <a:pt x="2111" y="808"/>
                      <a:pt x="1975" y="1112"/>
                      <a:pt x="1839" y="1192"/>
                    </a:cubicBezTo>
                    <a:cubicBezTo>
                      <a:pt x="1703" y="1272"/>
                      <a:pt x="1567" y="1144"/>
                      <a:pt x="1359" y="1144"/>
                    </a:cubicBezTo>
                    <a:cubicBezTo>
                      <a:pt x="1151" y="1144"/>
                      <a:pt x="791" y="1224"/>
                      <a:pt x="591" y="1192"/>
                    </a:cubicBezTo>
                    <a:cubicBezTo>
                      <a:pt x="391" y="1160"/>
                      <a:pt x="275" y="1056"/>
                      <a:pt x="159" y="952"/>
                    </a:cubicBezTo>
                  </a:path>
                </a:pathLst>
              </a:custGeom>
              <a:gradFill rotWithShape="1">
                <a:gsLst>
                  <a:gs pos="0">
                    <a:srgbClr val="C84300"/>
                  </a:gs>
                  <a:gs pos="100000">
                    <a:srgbClr val="8A2E00"/>
                  </a:gs>
                </a:gsLst>
                <a:path path="rect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356" name="Freeform 15">
                <a:extLst>
                  <a:ext uri="{FF2B5EF4-FFF2-40B4-BE49-F238E27FC236}">
                    <a16:creationId xmlns:a16="http://schemas.microsoft.com/office/drawing/2014/main" id="{0A36AB34-0554-40F2-8EFF-B106990F5FE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44" y="3600"/>
                <a:ext cx="240" cy="240"/>
              </a:xfrm>
              <a:custGeom>
                <a:avLst/>
                <a:gdLst>
                  <a:gd name="T0" fmla="*/ 2 w 2287"/>
                  <a:gd name="T1" fmla="*/ 34 h 1272"/>
                  <a:gd name="T2" fmla="*/ 1 w 2287"/>
                  <a:gd name="T3" fmla="*/ 25 h 1272"/>
                  <a:gd name="T4" fmla="*/ 6 w 2287"/>
                  <a:gd name="T5" fmla="*/ 5 h 1272"/>
                  <a:gd name="T6" fmla="*/ 12 w 2287"/>
                  <a:gd name="T7" fmla="*/ 3 h 1272"/>
                  <a:gd name="T8" fmla="*/ 20 w 2287"/>
                  <a:gd name="T9" fmla="*/ 2 h 1272"/>
                  <a:gd name="T10" fmla="*/ 24 w 2287"/>
                  <a:gd name="T11" fmla="*/ 12 h 1272"/>
                  <a:gd name="T12" fmla="*/ 24 w 2287"/>
                  <a:gd name="T13" fmla="*/ 24 h 1272"/>
                  <a:gd name="T14" fmla="*/ 20 w 2287"/>
                  <a:gd name="T15" fmla="*/ 42 h 1272"/>
                  <a:gd name="T16" fmla="*/ 15 w 2287"/>
                  <a:gd name="T17" fmla="*/ 41 h 1272"/>
                  <a:gd name="T18" fmla="*/ 7 w 2287"/>
                  <a:gd name="T19" fmla="*/ 42 h 1272"/>
                  <a:gd name="T20" fmla="*/ 2 w 2287"/>
                  <a:gd name="T21" fmla="*/ 34 h 1272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2287" h="1272">
                    <a:moveTo>
                      <a:pt x="167" y="952"/>
                    </a:moveTo>
                    <a:cubicBezTo>
                      <a:pt x="152" y="912"/>
                      <a:pt x="0" y="848"/>
                      <a:pt x="63" y="712"/>
                    </a:cubicBezTo>
                    <a:cubicBezTo>
                      <a:pt x="126" y="576"/>
                      <a:pt x="375" y="240"/>
                      <a:pt x="543" y="136"/>
                    </a:cubicBezTo>
                    <a:cubicBezTo>
                      <a:pt x="711" y="32"/>
                      <a:pt x="863" y="104"/>
                      <a:pt x="1071" y="88"/>
                    </a:cubicBezTo>
                    <a:cubicBezTo>
                      <a:pt x="1279" y="72"/>
                      <a:pt x="1599" y="0"/>
                      <a:pt x="1791" y="40"/>
                    </a:cubicBezTo>
                    <a:cubicBezTo>
                      <a:pt x="1983" y="80"/>
                      <a:pt x="2159" y="224"/>
                      <a:pt x="2223" y="328"/>
                    </a:cubicBezTo>
                    <a:cubicBezTo>
                      <a:pt x="2287" y="432"/>
                      <a:pt x="2239" y="520"/>
                      <a:pt x="2175" y="664"/>
                    </a:cubicBezTo>
                    <a:cubicBezTo>
                      <a:pt x="2111" y="808"/>
                      <a:pt x="1975" y="1112"/>
                      <a:pt x="1839" y="1192"/>
                    </a:cubicBezTo>
                    <a:cubicBezTo>
                      <a:pt x="1703" y="1272"/>
                      <a:pt x="1567" y="1144"/>
                      <a:pt x="1359" y="1144"/>
                    </a:cubicBezTo>
                    <a:cubicBezTo>
                      <a:pt x="1151" y="1144"/>
                      <a:pt x="791" y="1224"/>
                      <a:pt x="591" y="1192"/>
                    </a:cubicBezTo>
                    <a:cubicBezTo>
                      <a:pt x="391" y="1160"/>
                      <a:pt x="275" y="1056"/>
                      <a:pt x="159" y="952"/>
                    </a:cubicBezTo>
                  </a:path>
                </a:pathLst>
              </a:custGeom>
              <a:gradFill rotWithShape="1">
                <a:gsLst>
                  <a:gs pos="0">
                    <a:srgbClr val="C84300"/>
                  </a:gs>
                  <a:gs pos="100000">
                    <a:srgbClr val="8A2E00"/>
                  </a:gs>
                </a:gsLst>
                <a:path path="rect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357" name="Freeform 16">
                <a:extLst>
                  <a:ext uri="{FF2B5EF4-FFF2-40B4-BE49-F238E27FC236}">
                    <a16:creationId xmlns:a16="http://schemas.microsoft.com/office/drawing/2014/main" id="{0CE89179-75C9-4343-9D16-005A64EA43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88" y="3600"/>
                <a:ext cx="336" cy="192"/>
              </a:xfrm>
              <a:custGeom>
                <a:avLst/>
                <a:gdLst>
                  <a:gd name="T0" fmla="*/ 4 w 2287"/>
                  <a:gd name="T1" fmla="*/ 22 h 1272"/>
                  <a:gd name="T2" fmla="*/ 1 w 2287"/>
                  <a:gd name="T3" fmla="*/ 16 h 1272"/>
                  <a:gd name="T4" fmla="*/ 12 w 2287"/>
                  <a:gd name="T5" fmla="*/ 3 h 1272"/>
                  <a:gd name="T6" fmla="*/ 23 w 2287"/>
                  <a:gd name="T7" fmla="*/ 2 h 1272"/>
                  <a:gd name="T8" fmla="*/ 39 w 2287"/>
                  <a:gd name="T9" fmla="*/ 1 h 1272"/>
                  <a:gd name="T10" fmla="*/ 48 w 2287"/>
                  <a:gd name="T11" fmla="*/ 8 h 1272"/>
                  <a:gd name="T12" fmla="*/ 47 w 2287"/>
                  <a:gd name="T13" fmla="*/ 15 h 1272"/>
                  <a:gd name="T14" fmla="*/ 40 w 2287"/>
                  <a:gd name="T15" fmla="*/ 27 h 1272"/>
                  <a:gd name="T16" fmla="*/ 29 w 2287"/>
                  <a:gd name="T17" fmla="*/ 26 h 1272"/>
                  <a:gd name="T18" fmla="*/ 13 w 2287"/>
                  <a:gd name="T19" fmla="*/ 27 h 1272"/>
                  <a:gd name="T20" fmla="*/ 3 w 2287"/>
                  <a:gd name="T21" fmla="*/ 22 h 1272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2287" h="1272">
                    <a:moveTo>
                      <a:pt x="167" y="952"/>
                    </a:moveTo>
                    <a:cubicBezTo>
                      <a:pt x="152" y="912"/>
                      <a:pt x="0" y="848"/>
                      <a:pt x="63" y="712"/>
                    </a:cubicBezTo>
                    <a:cubicBezTo>
                      <a:pt x="126" y="576"/>
                      <a:pt x="375" y="240"/>
                      <a:pt x="543" y="136"/>
                    </a:cubicBezTo>
                    <a:cubicBezTo>
                      <a:pt x="711" y="32"/>
                      <a:pt x="863" y="104"/>
                      <a:pt x="1071" y="88"/>
                    </a:cubicBezTo>
                    <a:cubicBezTo>
                      <a:pt x="1279" y="72"/>
                      <a:pt x="1599" y="0"/>
                      <a:pt x="1791" y="40"/>
                    </a:cubicBezTo>
                    <a:cubicBezTo>
                      <a:pt x="1983" y="80"/>
                      <a:pt x="2159" y="224"/>
                      <a:pt x="2223" y="328"/>
                    </a:cubicBezTo>
                    <a:cubicBezTo>
                      <a:pt x="2287" y="432"/>
                      <a:pt x="2239" y="520"/>
                      <a:pt x="2175" y="664"/>
                    </a:cubicBezTo>
                    <a:cubicBezTo>
                      <a:pt x="2111" y="808"/>
                      <a:pt x="1975" y="1112"/>
                      <a:pt x="1839" y="1192"/>
                    </a:cubicBezTo>
                    <a:cubicBezTo>
                      <a:pt x="1703" y="1272"/>
                      <a:pt x="1567" y="1144"/>
                      <a:pt x="1359" y="1144"/>
                    </a:cubicBezTo>
                    <a:cubicBezTo>
                      <a:pt x="1151" y="1144"/>
                      <a:pt x="791" y="1224"/>
                      <a:pt x="591" y="1192"/>
                    </a:cubicBezTo>
                    <a:cubicBezTo>
                      <a:pt x="391" y="1160"/>
                      <a:pt x="275" y="1056"/>
                      <a:pt x="159" y="952"/>
                    </a:cubicBezTo>
                  </a:path>
                </a:pathLst>
              </a:custGeom>
              <a:gradFill rotWithShape="1">
                <a:gsLst>
                  <a:gs pos="0">
                    <a:srgbClr val="C84300"/>
                  </a:gs>
                  <a:gs pos="100000">
                    <a:srgbClr val="8A2E00"/>
                  </a:gs>
                </a:gsLst>
                <a:path path="rect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358" name="Freeform 21">
                <a:extLst>
                  <a:ext uri="{FF2B5EF4-FFF2-40B4-BE49-F238E27FC236}">
                    <a16:creationId xmlns:a16="http://schemas.microsoft.com/office/drawing/2014/main" id="{2C09D2B6-4265-4E6B-89BE-84465D54C15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00" y="3888"/>
                <a:ext cx="336" cy="192"/>
              </a:xfrm>
              <a:custGeom>
                <a:avLst/>
                <a:gdLst>
                  <a:gd name="T0" fmla="*/ 4 w 2287"/>
                  <a:gd name="T1" fmla="*/ 22 h 1272"/>
                  <a:gd name="T2" fmla="*/ 1 w 2287"/>
                  <a:gd name="T3" fmla="*/ 16 h 1272"/>
                  <a:gd name="T4" fmla="*/ 12 w 2287"/>
                  <a:gd name="T5" fmla="*/ 3 h 1272"/>
                  <a:gd name="T6" fmla="*/ 23 w 2287"/>
                  <a:gd name="T7" fmla="*/ 2 h 1272"/>
                  <a:gd name="T8" fmla="*/ 39 w 2287"/>
                  <a:gd name="T9" fmla="*/ 1 h 1272"/>
                  <a:gd name="T10" fmla="*/ 48 w 2287"/>
                  <a:gd name="T11" fmla="*/ 8 h 1272"/>
                  <a:gd name="T12" fmla="*/ 47 w 2287"/>
                  <a:gd name="T13" fmla="*/ 15 h 1272"/>
                  <a:gd name="T14" fmla="*/ 40 w 2287"/>
                  <a:gd name="T15" fmla="*/ 27 h 1272"/>
                  <a:gd name="T16" fmla="*/ 29 w 2287"/>
                  <a:gd name="T17" fmla="*/ 26 h 1272"/>
                  <a:gd name="T18" fmla="*/ 13 w 2287"/>
                  <a:gd name="T19" fmla="*/ 27 h 1272"/>
                  <a:gd name="T20" fmla="*/ 3 w 2287"/>
                  <a:gd name="T21" fmla="*/ 22 h 1272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2287" h="1272">
                    <a:moveTo>
                      <a:pt x="167" y="952"/>
                    </a:moveTo>
                    <a:cubicBezTo>
                      <a:pt x="152" y="912"/>
                      <a:pt x="0" y="848"/>
                      <a:pt x="63" y="712"/>
                    </a:cubicBezTo>
                    <a:cubicBezTo>
                      <a:pt x="126" y="576"/>
                      <a:pt x="375" y="240"/>
                      <a:pt x="543" y="136"/>
                    </a:cubicBezTo>
                    <a:cubicBezTo>
                      <a:pt x="711" y="32"/>
                      <a:pt x="863" y="104"/>
                      <a:pt x="1071" y="88"/>
                    </a:cubicBezTo>
                    <a:cubicBezTo>
                      <a:pt x="1279" y="72"/>
                      <a:pt x="1599" y="0"/>
                      <a:pt x="1791" y="40"/>
                    </a:cubicBezTo>
                    <a:cubicBezTo>
                      <a:pt x="1983" y="80"/>
                      <a:pt x="2159" y="224"/>
                      <a:pt x="2223" y="328"/>
                    </a:cubicBezTo>
                    <a:cubicBezTo>
                      <a:pt x="2287" y="432"/>
                      <a:pt x="2239" y="520"/>
                      <a:pt x="2175" y="664"/>
                    </a:cubicBezTo>
                    <a:cubicBezTo>
                      <a:pt x="2111" y="808"/>
                      <a:pt x="1975" y="1112"/>
                      <a:pt x="1839" y="1192"/>
                    </a:cubicBezTo>
                    <a:cubicBezTo>
                      <a:pt x="1703" y="1272"/>
                      <a:pt x="1567" y="1144"/>
                      <a:pt x="1359" y="1144"/>
                    </a:cubicBezTo>
                    <a:cubicBezTo>
                      <a:pt x="1151" y="1144"/>
                      <a:pt x="791" y="1224"/>
                      <a:pt x="591" y="1192"/>
                    </a:cubicBezTo>
                    <a:cubicBezTo>
                      <a:pt x="391" y="1160"/>
                      <a:pt x="275" y="1056"/>
                      <a:pt x="159" y="952"/>
                    </a:cubicBezTo>
                  </a:path>
                </a:pathLst>
              </a:custGeom>
              <a:gradFill rotWithShape="1">
                <a:gsLst>
                  <a:gs pos="0">
                    <a:srgbClr val="C84300"/>
                  </a:gs>
                  <a:gs pos="100000">
                    <a:srgbClr val="8A2E00"/>
                  </a:gs>
                </a:gsLst>
                <a:path path="rect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359" name="Freeform 22">
                <a:extLst>
                  <a:ext uri="{FF2B5EF4-FFF2-40B4-BE49-F238E27FC236}">
                    <a16:creationId xmlns:a16="http://schemas.microsoft.com/office/drawing/2014/main" id="{EDB2CFDC-9DCC-4269-9F3A-BA0981588BA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40" y="3840"/>
                <a:ext cx="240" cy="240"/>
              </a:xfrm>
              <a:custGeom>
                <a:avLst/>
                <a:gdLst>
                  <a:gd name="T0" fmla="*/ 2 w 2287"/>
                  <a:gd name="T1" fmla="*/ 34 h 1272"/>
                  <a:gd name="T2" fmla="*/ 1 w 2287"/>
                  <a:gd name="T3" fmla="*/ 25 h 1272"/>
                  <a:gd name="T4" fmla="*/ 6 w 2287"/>
                  <a:gd name="T5" fmla="*/ 5 h 1272"/>
                  <a:gd name="T6" fmla="*/ 12 w 2287"/>
                  <a:gd name="T7" fmla="*/ 3 h 1272"/>
                  <a:gd name="T8" fmla="*/ 20 w 2287"/>
                  <a:gd name="T9" fmla="*/ 2 h 1272"/>
                  <a:gd name="T10" fmla="*/ 24 w 2287"/>
                  <a:gd name="T11" fmla="*/ 12 h 1272"/>
                  <a:gd name="T12" fmla="*/ 24 w 2287"/>
                  <a:gd name="T13" fmla="*/ 24 h 1272"/>
                  <a:gd name="T14" fmla="*/ 20 w 2287"/>
                  <a:gd name="T15" fmla="*/ 42 h 1272"/>
                  <a:gd name="T16" fmla="*/ 15 w 2287"/>
                  <a:gd name="T17" fmla="*/ 41 h 1272"/>
                  <a:gd name="T18" fmla="*/ 7 w 2287"/>
                  <a:gd name="T19" fmla="*/ 42 h 1272"/>
                  <a:gd name="T20" fmla="*/ 2 w 2287"/>
                  <a:gd name="T21" fmla="*/ 34 h 1272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2287" h="1272">
                    <a:moveTo>
                      <a:pt x="167" y="952"/>
                    </a:moveTo>
                    <a:cubicBezTo>
                      <a:pt x="152" y="912"/>
                      <a:pt x="0" y="848"/>
                      <a:pt x="63" y="712"/>
                    </a:cubicBezTo>
                    <a:cubicBezTo>
                      <a:pt x="126" y="576"/>
                      <a:pt x="375" y="240"/>
                      <a:pt x="543" y="136"/>
                    </a:cubicBezTo>
                    <a:cubicBezTo>
                      <a:pt x="711" y="32"/>
                      <a:pt x="863" y="104"/>
                      <a:pt x="1071" y="88"/>
                    </a:cubicBezTo>
                    <a:cubicBezTo>
                      <a:pt x="1279" y="72"/>
                      <a:pt x="1599" y="0"/>
                      <a:pt x="1791" y="40"/>
                    </a:cubicBezTo>
                    <a:cubicBezTo>
                      <a:pt x="1983" y="80"/>
                      <a:pt x="2159" y="224"/>
                      <a:pt x="2223" y="328"/>
                    </a:cubicBezTo>
                    <a:cubicBezTo>
                      <a:pt x="2287" y="432"/>
                      <a:pt x="2239" y="520"/>
                      <a:pt x="2175" y="664"/>
                    </a:cubicBezTo>
                    <a:cubicBezTo>
                      <a:pt x="2111" y="808"/>
                      <a:pt x="1975" y="1112"/>
                      <a:pt x="1839" y="1192"/>
                    </a:cubicBezTo>
                    <a:cubicBezTo>
                      <a:pt x="1703" y="1272"/>
                      <a:pt x="1567" y="1144"/>
                      <a:pt x="1359" y="1144"/>
                    </a:cubicBezTo>
                    <a:cubicBezTo>
                      <a:pt x="1151" y="1144"/>
                      <a:pt x="791" y="1224"/>
                      <a:pt x="591" y="1192"/>
                    </a:cubicBezTo>
                    <a:cubicBezTo>
                      <a:pt x="391" y="1160"/>
                      <a:pt x="275" y="1056"/>
                      <a:pt x="159" y="952"/>
                    </a:cubicBezTo>
                  </a:path>
                </a:pathLst>
              </a:custGeom>
              <a:gradFill rotWithShape="1">
                <a:gsLst>
                  <a:gs pos="0">
                    <a:srgbClr val="C84300"/>
                  </a:gs>
                  <a:gs pos="100000">
                    <a:srgbClr val="8A2E00"/>
                  </a:gs>
                </a:gsLst>
                <a:path path="rect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360" name="Freeform 23">
                <a:extLst>
                  <a:ext uri="{FF2B5EF4-FFF2-40B4-BE49-F238E27FC236}">
                    <a16:creationId xmlns:a16="http://schemas.microsoft.com/office/drawing/2014/main" id="{4B614938-D54E-4D91-9308-0BB37F7EA6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880" y="3888"/>
                <a:ext cx="240" cy="240"/>
              </a:xfrm>
              <a:custGeom>
                <a:avLst/>
                <a:gdLst>
                  <a:gd name="T0" fmla="*/ 2 w 2287"/>
                  <a:gd name="T1" fmla="*/ 34 h 1272"/>
                  <a:gd name="T2" fmla="*/ 1 w 2287"/>
                  <a:gd name="T3" fmla="*/ 25 h 1272"/>
                  <a:gd name="T4" fmla="*/ 6 w 2287"/>
                  <a:gd name="T5" fmla="*/ 5 h 1272"/>
                  <a:gd name="T6" fmla="*/ 12 w 2287"/>
                  <a:gd name="T7" fmla="*/ 3 h 1272"/>
                  <a:gd name="T8" fmla="*/ 20 w 2287"/>
                  <a:gd name="T9" fmla="*/ 2 h 1272"/>
                  <a:gd name="T10" fmla="*/ 24 w 2287"/>
                  <a:gd name="T11" fmla="*/ 12 h 1272"/>
                  <a:gd name="T12" fmla="*/ 24 w 2287"/>
                  <a:gd name="T13" fmla="*/ 24 h 1272"/>
                  <a:gd name="T14" fmla="*/ 20 w 2287"/>
                  <a:gd name="T15" fmla="*/ 42 h 1272"/>
                  <a:gd name="T16" fmla="*/ 15 w 2287"/>
                  <a:gd name="T17" fmla="*/ 41 h 1272"/>
                  <a:gd name="T18" fmla="*/ 7 w 2287"/>
                  <a:gd name="T19" fmla="*/ 42 h 1272"/>
                  <a:gd name="T20" fmla="*/ 2 w 2287"/>
                  <a:gd name="T21" fmla="*/ 34 h 1272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2287" h="1272">
                    <a:moveTo>
                      <a:pt x="167" y="952"/>
                    </a:moveTo>
                    <a:cubicBezTo>
                      <a:pt x="152" y="912"/>
                      <a:pt x="0" y="848"/>
                      <a:pt x="63" y="712"/>
                    </a:cubicBezTo>
                    <a:cubicBezTo>
                      <a:pt x="126" y="576"/>
                      <a:pt x="375" y="240"/>
                      <a:pt x="543" y="136"/>
                    </a:cubicBezTo>
                    <a:cubicBezTo>
                      <a:pt x="711" y="32"/>
                      <a:pt x="863" y="104"/>
                      <a:pt x="1071" y="88"/>
                    </a:cubicBezTo>
                    <a:cubicBezTo>
                      <a:pt x="1279" y="72"/>
                      <a:pt x="1599" y="0"/>
                      <a:pt x="1791" y="40"/>
                    </a:cubicBezTo>
                    <a:cubicBezTo>
                      <a:pt x="1983" y="80"/>
                      <a:pt x="2159" y="224"/>
                      <a:pt x="2223" y="328"/>
                    </a:cubicBezTo>
                    <a:cubicBezTo>
                      <a:pt x="2287" y="432"/>
                      <a:pt x="2239" y="520"/>
                      <a:pt x="2175" y="664"/>
                    </a:cubicBezTo>
                    <a:cubicBezTo>
                      <a:pt x="2111" y="808"/>
                      <a:pt x="1975" y="1112"/>
                      <a:pt x="1839" y="1192"/>
                    </a:cubicBezTo>
                    <a:cubicBezTo>
                      <a:pt x="1703" y="1272"/>
                      <a:pt x="1567" y="1144"/>
                      <a:pt x="1359" y="1144"/>
                    </a:cubicBezTo>
                    <a:cubicBezTo>
                      <a:pt x="1151" y="1144"/>
                      <a:pt x="791" y="1224"/>
                      <a:pt x="591" y="1192"/>
                    </a:cubicBezTo>
                    <a:cubicBezTo>
                      <a:pt x="391" y="1160"/>
                      <a:pt x="275" y="1056"/>
                      <a:pt x="159" y="952"/>
                    </a:cubicBezTo>
                  </a:path>
                </a:pathLst>
              </a:custGeom>
              <a:gradFill rotWithShape="1">
                <a:gsLst>
                  <a:gs pos="0">
                    <a:srgbClr val="C84300"/>
                  </a:gs>
                  <a:gs pos="100000">
                    <a:srgbClr val="8A2E00"/>
                  </a:gs>
                </a:gsLst>
                <a:path path="rect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361" name="Freeform 24">
                <a:extLst>
                  <a:ext uri="{FF2B5EF4-FFF2-40B4-BE49-F238E27FC236}">
                    <a16:creationId xmlns:a16="http://schemas.microsoft.com/office/drawing/2014/main" id="{6DFD60F2-7CB0-4882-A596-B3280EC447E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76" y="3696"/>
                <a:ext cx="240" cy="240"/>
              </a:xfrm>
              <a:custGeom>
                <a:avLst/>
                <a:gdLst>
                  <a:gd name="T0" fmla="*/ 2 w 2287"/>
                  <a:gd name="T1" fmla="*/ 34 h 1272"/>
                  <a:gd name="T2" fmla="*/ 1 w 2287"/>
                  <a:gd name="T3" fmla="*/ 25 h 1272"/>
                  <a:gd name="T4" fmla="*/ 6 w 2287"/>
                  <a:gd name="T5" fmla="*/ 5 h 1272"/>
                  <a:gd name="T6" fmla="*/ 12 w 2287"/>
                  <a:gd name="T7" fmla="*/ 3 h 1272"/>
                  <a:gd name="T8" fmla="*/ 20 w 2287"/>
                  <a:gd name="T9" fmla="*/ 2 h 1272"/>
                  <a:gd name="T10" fmla="*/ 24 w 2287"/>
                  <a:gd name="T11" fmla="*/ 12 h 1272"/>
                  <a:gd name="T12" fmla="*/ 24 w 2287"/>
                  <a:gd name="T13" fmla="*/ 24 h 1272"/>
                  <a:gd name="T14" fmla="*/ 20 w 2287"/>
                  <a:gd name="T15" fmla="*/ 42 h 1272"/>
                  <a:gd name="T16" fmla="*/ 15 w 2287"/>
                  <a:gd name="T17" fmla="*/ 41 h 1272"/>
                  <a:gd name="T18" fmla="*/ 7 w 2287"/>
                  <a:gd name="T19" fmla="*/ 42 h 1272"/>
                  <a:gd name="T20" fmla="*/ 2 w 2287"/>
                  <a:gd name="T21" fmla="*/ 34 h 1272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2287" h="1272">
                    <a:moveTo>
                      <a:pt x="167" y="952"/>
                    </a:moveTo>
                    <a:cubicBezTo>
                      <a:pt x="152" y="912"/>
                      <a:pt x="0" y="848"/>
                      <a:pt x="63" y="712"/>
                    </a:cubicBezTo>
                    <a:cubicBezTo>
                      <a:pt x="126" y="576"/>
                      <a:pt x="375" y="240"/>
                      <a:pt x="543" y="136"/>
                    </a:cubicBezTo>
                    <a:cubicBezTo>
                      <a:pt x="711" y="32"/>
                      <a:pt x="863" y="104"/>
                      <a:pt x="1071" y="88"/>
                    </a:cubicBezTo>
                    <a:cubicBezTo>
                      <a:pt x="1279" y="72"/>
                      <a:pt x="1599" y="0"/>
                      <a:pt x="1791" y="40"/>
                    </a:cubicBezTo>
                    <a:cubicBezTo>
                      <a:pt x="1983" y="80"/>
                      <a:pt x="2159" y="224"/>
                      <a:pt x="2223" y="328"/>
                    </a:cubicBezTo>
                    <a:cubicBezTo>
                      <a:pt x="2287" y="432"/>
                      <a:pt x="2239" y="520"/>
                      <a:pt x="2175" y="664"/>
                    </a:cubicBezTo>
                    <a:cubicBezTo>
                      <a:pt x="2111" y="808"/>
                      <a:pt x="1975" y="1112"/>
                      <a:pt x="1839" y="1192"/>
                    </a:cubicBezTo>
                    <a:cubicBezTo>
                      <a:pt x="1703" y="1272"/>
                      <a:pt x="1567" y="1144"/>
                      <a:pt x="1359" y="1144"/>
                    </a:cubicBezTo>
                    <a:cubicBezTo>
                      <a:pt x="1151" y="1144"/>
                      <a:pt x="791" y="1224"/>
                      <a:pt x="591" y="1192"/>
                    </a:cubicBezTo>
                    <a:cubicBezTo>
                      <a:pt x="391" y="1160"/>
                      <a:pt x="275" y="1056"/>
                      <a:pt x="159" y="952"/>
                    </a:cubicBezTo>
                  </a:path>
                </a:pathLst>
              </a:custGeom>
              <a:gradFill rotWithShape="1">
                <a:gsLst>
                  <a:gs pos="0">
                    <a:srgbClr val="C84300"/>
                  </a:gs>
                  <a:gs pos="100000">
                    <a:srgbClr val="8A2E00"/>
                  </a:gs>
                </a:gsLst>
                <a:path path="rect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362" name="Freeform 25">
                <a:extLst>
                  <a:ext uri="{FF2B5EF4-FFF2-40B4-BE49-F238E27FC236}">
                    <a16:creationId xmlns:a16="http://schemas.microsoft.com/office/drawing/2014/main" id="{5028662A-DA3A-466C-9EC6-B1ECA8DEF88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76" y="3504"/>
                <a:ext cx="240" cy="240"/>
              </a:xfrm>
              <a:custGeom>
                <a:avLst/>
                <a:gdLst>
                  <a:gd name="T0" fmla="*/ 2 w 2287"/>
                  <a:gd name="T1" fmla="*/ 34 h 1272"/>
                  <a:gd name="T2" fmla="*/ 1 w 2287"/>
                  <a:gd name="T3" fmla="*/ 25 h 1272"/>
                  <a:gd name="T4" fmla="*/ 6 w 2287"/>
                  <a:gd name="T5" fmla="*/ 5 h 1272"/>
                  <a:gd name="T6" fmla="*/ 12 w 2287"/>
                  <a:gd name="T7" fmla="*/ 3 h 1272"/>
                  <a:gd name="T8" fmla="*/ 20 w 2287"/>
                  <a:gd name="T9" fmla="*/ 2 h 1272"/>
                  <a:gd name="T10" fmla="*/ 24 w 2287"/>
                  <a:gd name="T11" fmla="*/ 12 h 1272"/>
                  <a:gd name="T12" fmla="*/ 24 w 2287"/>
                  <a:gd name="T13" fmla="*/ 24 h 1272"/>
                  <a:gd name="T14" fmla="*/ 20 w 2287"/>
                  <a:gd name="T15" fmla="*/ 42 h 1272"/>
                  <a:gd name="T16" fmla="*/ 15 w 2287"/>
                  <a:gd name="T17" fmla="*/ 41 h 1272"/>
                  <a:gd name="T18" fmla="*/ 7 w 2287"/>
                  <a:gd name="T19" fmla="*/ 42 h 1272"/>
                  <a:gd name="T20" fmla="*/ 2 w 2287"/>
                  <a:gd name="T21" fmla="*/ 34 h 1272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2287" h="1272">
                    <a:moveTo>
                      <a:pt x="167" y="952"/>
                    </a:moveTo>
                    <a:cubicBezTo>
                      <a:pt x="152" y="912"/>
                      <a:pt x="0" y="848"/>
                      <a:pt x="63" y="712"/>
                    </a:cubicBezTo>
                    <a:cubicBezTo>
                      <a:pt x="126" y="576"/>
                      <a:pt x="375" y="240"/>
                      <a:pt x="543" y="136"/>
                    </a:cubicBezTo>
                    <a:cubicBezTo>
                      <a:pt x="711" y="32"/>
                      <a:pt x="863" y="104"/>
                      <a:pt x="1071" y="88"/>
                    </a:cubicBezTo>
                    <a:cubicBezTo>
                      <a:pt x="1279" y="72"/>
                      <a:pt x="1599" y="0"/>
                      <a:pt x="1791" y="40"/>
                    </a:cubicBezTo>
                    <a:cubicBezTo>
                      <a:pt x="1983" y="80"/>
                      <a:pt x="2159" y="224"/>
                      <a:pt x="2223" y="328"/>
                    </a:cubicBezTo>
                    <a:cubicBezTo>
                      <a:pt x="2287" y="432"/>
                      <a:pt x="2239" y="520"/>
                      <a:pt x="2175" y="664"/>
                    </a:cubicBezTo>
                    <a:cubicBezTo>
                      <a:pt x="2111" y="808"/>
                      <a:pt x="1975" y="1112"/>
                      <a:pt x="1839" y="1192"/>
                    </a:cubicBezTo>
                    <a:cubicBezTo>
                      <a:pt x="1703" y="1272"/>
                      <a:pt x="1567" y="1144"/>
                      <a:pt x="1359" y="1144"/>
                    </a:cubicBezTo>
                    <a:cubicBezTo>
                      <a:pt x="1151" y="1144"/>
                      <a:pt x="791" y="1224"/>
                      <a:pt x="591" y="1192"/>
                    </a:cubicBezTo>
                    <a:cubicBezTo>
                      <a:pt x="391" y="1160"/>
                      <a:pt x="275" y="1056"/>
                      <a:pt x="159" y="952"/>
                    </a:cubicBezTo>
                  </a:path>
                </a:pathLst>
              </a:custGeom>
              <a:gradFill rotWithShape="1">
                <a:gsLst>
                  <a:gs pos="0">
                    <a:srgbClr val="C84300"/>
                  </a:gs>
                  <a:gs pos="100000">
                    <a:srgbClr val="8A2E00"/>
                  </a:gs>
                </a:gsLst>
                <a:path path="rect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363" name="Freeform 27">
                <a:extLst>
                  <a:ext uri="{FF2B5EF4-FFF2-40B4-BE49-F238E27FC236}">
                    <a16:creationId xmlns:a16="http://schemas.microsoft.com/office/drawing/2014/main" id="{157F91EE-4D62-466A-9E88-58A78643E79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68" y="3552"/>
                <a:ext cx="240" cy="240"/>
              </a:xfrm>
              <a:custGeom>
                <a:avLst/>
                <a:gdLst>
                  <a:gd name="T0" fmla="*/ 2 w 2287"/>
                  <a:gd name="T1" fmla="*/ 34 h 1272"/>
                  <a:gd name="T2" fmla="*/ 1 w 2287"/>
                  <a:gd name="T3" fmla="*/ 25 h 1272"/>
                  <a:gd name="T4" fmla="*/ 6 w 2287"/>
                  <a:gd name="T5" fmla="*/ 5 h 1272"/>
                  <a:gd name="T6" fmla="*/ 12 w 2287"/>
                  <a:gd name="T7" fmla="*/ 3 h 1272"/>
                  <a:gd name="T8" fmla="*/ 20 w 2287"/>
                  <a:gd name="T9" fmla="*/ 2 h 1272"/>
                  <a:gd name="T10" fmla="*/ 24 w 2287"/>
                  <a:gd name="T11" fmla="*/ 12 h 1272"/>
                  <a:gd name="T12" fmla="*/ 24 w 2287"/>
                  <a:gd name="T13" fmla="*/ 24 h 1272"/>
                  <a:gd name="T14" fmla="*/ 20 w 2287"/>
                  <a:gd name="T15" fmla="*/ 42 h 1272"/>
                  <a:gd name="T16" fmla="*/ 15 w 2287"/>
                  <a:gd name="T17" fmla="*/ 41 h 1272"/>
                  <a:gd name="T18" fmla="*/ 7 w 2287"/>
                  <a:gd name="T19" fmla="*/ 42 h 1272"/>
                  <a:gd name="T20" fmla="*/ 2 w 2287"/>
                  <a:gd name="T21" fmla="*/ 34 h 1272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2287" h="1272">
                    <a:moveTo>
                      <a:pt x="167" y="952"/>
                    </a:moveTo>
                    <a:cubicBezTo>
                      <a:pt x="152" y="912"/>
                      <a:pt x="0" y="848"/>
                      <a:pt x="63" y="712"/>
                    </a:cubicBezTo>
                    <a:cubicBezTo>
                      <a:pt x="126" y="576"/>
                      <a:pt x="375" y="240"/>
                      <a:pt x="543" y="136"/>
                    </a:cubicBezTo>
                    <a:cubicBezTo>
                      <a:pt x="711" y="32"/>
                      <a:pt x="863" y="104"/>
                      <a:pt x="1071" y="88"/>
                    </a:cubicBezTo>
                    <a:cubicBezTo>
                      <a:pt x="1279" y="72"/>
                      <a:pt x="1599" y="0"/>
                      <a:pt x="1791" y="40"/>
                    </a:cubicBezTo>
                    <a:cubicBezTo>
                      <a:pt x="1983" y="80"/>
                      <a:pt x="2159" y="224"/>
                      <a:pt x="2223" y="328"/>
                    </a:cubicBezTo>
                    <a:cubicBezTo>
                      <a:pt x="2287" y="432"/>
                      <a:pt x="2239" y="520"/>
                      <a:pt x="2175" y="664"/>
                    </a:cubicBezTo>
                    <a:cubicBezTo>
                      <a:pt x="2111" y="808"/>
                      <a:pt x="1975" y="1112"/>
                      <a:pt x="1839" y="1192"/>
                    </a:cubicBezTo>
                    <a:cubicBezTo>
                      <a:pt x="1703" y="1272"/>
                      <a:pt x="1567" y="1144"/>
                      <a:pt x="1359" y="1144"/>
                    </a:cubicBezTo>
                    <a:cubicBezTo>
                      <a:pt x="1151" y="1144"/>
                      <a:pt x="791" y="1224"/>
                      <a:pt x="591" y="1192"/>
                    </a:cubicBezTo>
                    <a:cubicBezTo>
                      <a:pt x="391" y="1160"/>
                      <a:pt x="275" y="1056"/>
                      <a:pt x="159" y="952"/>
                    </a:cubicBezTo>
                  </a:path>
                </a:pathLst>
              </a:custGeom>
              <a:gradFill rotWithShape="1">
                <a:gsLst>
                  <a:gs pos="0">
                    <a:srgbClr val="C84300"/>
                  </a:gs>
                  <a:gs pos="100000">
                    <a:srgbClr val="8A2E00"/>
                  </a:gs>
                </a:gsLst>
                <a:path path="rect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364" name="Freeform 28">
                <a:extLst>
                  <a:ext uri="{FF2B5EF4-FFF2-40B4-BE49-F238E27FC236}">
                    <a16:creationId xmlns:a16="http://schemas.microsoft.com/office/drawing/2014/main" id="{A903F324-2102-4AC9-A5B1-22474B54F34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72" y="3792"/>
                <a:ext cx="336" cy="192"/>
              </a:xfrm>
              <a:custGeom>
                <a:avLst/>
                <a:gdLst>
                  <a:gd name="T0" fmla="*/ 4 w 2287"/>
                  <a:gd name="T1" fmla="*/ 22 h 1272"/>
                  <a:gd name="T2" fmla="*/ 1 w 2287"/>
                  <a:gd name="T3" fmla="*/ 16 h 1272"/>
                  <a:gd name="T4" fmla="*/ 12 w 2287"/>
                  <a:gd name="T5" fmla="*/ 3 h 1272"/>
                  <a:gd name="T6" fmla="*/ 23 w 2287"/>
                  <a:gd name="T7" fmla="*/ 2 h 1272"/>
                  <a:gd name="T8" fmla="*/ 39 w 2287"/>
                  <a:gd name="T9" fmla="*/ 1 h 1272"/>
                  <a:gd name="T10" fmla="*/ 48 w 2287"/>
                  <a:gd name="T11" fmla="*/ 8 h 1272"/>
                  <a:gd name="T12" fmla="*/ 47 w 2287"/>
                  <a:gd name="T13" fmla="*/ 15 h 1272"/>
                  <a:gd name="T14" fmla="*/ 40 w 2287"/>
                  <a:gd name="T15" fmla="*/ 27 h 1272"/>
                  <a:gd name="T16" fmla="*/ 29 w 2287"/>
                  <a:gd name="T17" fmla="*/ 26 h 1272"/>
                  <a:gd name="T18" fmla="*/ 13 w 2287"/>
                  <a:gd name="T19" fmla="*/ 27 h 1272"/>
                  <a:gd name="T20" fmla="*/ 3 w 2287"/>
                  <a:gd name="T21" fmla="*/ 22 h 1272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2287" h="1272">
                    <a:moveTo>
                      <a:pt x="167" y="952"/>
                    </a:moveTo>
                    <a:cubicBezTo>
                      <a:pt x="152" y="912"/>
                      <a:pt x="0" y="848"/>
                      <a:pt x="63" y="712"/>
                    </a:cubicBezTo>
                    <a:cubicBezTo>
                      <a:pt x="126" y="576"/>
                      <a:pt x="375" y="240"/>
                      <a:pt x="543" y="136"/>
                    </a:cubicBezTo>
                    <a:cubicBezTo>
                      <a:pt x="711" y="32"/>
                      <a:pt x="863" y="104"/>
                      <a:pt x="1071" y="88"/>
                    </a:cubicBezTo>
                    <a:cubicBezTo>
                      <a:pt x="1279" y="72"/>
                      <a:pt x="1599" y="0"/>
                      <a:pt x="1791" y="40"/>
                    </a:cubicBezTo>
                    <a:cubicBezTo>
                      <a:pt x="1983" y="80"/>
                      <a:pt x="2159" y="224"/>
                      <a:pt x="2223" y="328"/>
                    </a:cubicBezTo>
                    <a:cubicBezTo>
                      <a:pt x="2287" y="432"/>
                      <a:pt x="2239" y="520"/>
                      <a:pt x="2175" y="664"/>
                    </a:cubicBezTo>
                    <a:cubicBezTo>
                      <a:pt x="2111" y="808"/>
                      <a:pt x="1975" y="1112"/>
                      <a:pt x="1839" y="1192"/>
                    </a:cubicBezTo>
                    <a:cubicBezTo>
                      <a:pt x="1703" y="1272"/>
                      <a:pt x="1567" y="1144"/>
                      <a:pt x="1359" y="1144"/>
                    </a:cubicBezTo>
                    <a:cubicBezTo>
                      <a:pt x="1151" y="1144"/>
                      <a:pt x="791" y="1224"/>
                      <a:pt x="591" y="1192"/>
                    </a:cubicBezTo>
                    <a:cubicBezTo>
                      <a:pt x="391" y="1160"/>
                      <a:pt x="275" y="1056"/>
                      <a:pt x="159" y="952"/>
                    </a:cubicBezTo>
                  </a:path>
                </a:pathLst>
              </a:custGeom>
              <a:gradFill rotWithShape="1">
                <a:gsLst>
                  <a:gs pos="0">
                    <a:srgbClr val="C84300"/>
                  </a:gs>
                  <a:gs pos="100000">
                    <a:srgbClr val="8A2E00"/>
                  </a:gs>
                </a:gsLst>
                <a:path path="rect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365" name="Freeform 29">
                <a:extLst>
                  <a:ext uri="{FF2B5EF4-FFF2-40B4-BE49-F238E27FC236}">
                    <a16:creationId xmlns:a16="http://schemas.microsoft.com/office/drawing/2014/main" id="{41F1757A-4A71-46D9-9038-BF7788FF1DC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72" y="3936"/>
                <a:ext cx="336" cy="192"/>
              </a:xfrm>
              <a:custGeom>
                <a:avLst/>
                <a:gdLst>
                  <a:gd name="T0" fmla="*/ 4 w 2287"/>
                  <a:gd name="T1" fmla="*/ 22 h 1272"/>
                  <a:gd name="T2" fmla="*/ 1 w 2287"/>
                  <a:gd name="T3" fmla="*/ 16 h 1272"/>
                  <a:gd name="T4" fmla="*/ 12 w 2287"/>
                  <a:gd name="T5" fmla="*/ 3 h 1272"/>
                  <a:gd name="T6" fmla="*/ 23 w 2287"/>
                  <a:gd name="T7" fmla="*/ 2 h 1272"/>
                  <a:gd name="T8" fmla="*/ 39 w 2287"/>
                  <a:gd name="T9" fmla="*/ 1 h 1272"/>
                  <a:gd name="T10" fmla="*/ 48 w 2287"/>
                  <a:gd name="T11" fmla="*/ 8 h 1272"/>
                  <a:gd name="T12" fmla="*/ 47 w 2287"/>
                  <a:gd name="T13" fmla="*/ 15 h 1272"/>
                  <a:gd name="T14" fmla="*/ 40 w 2287"/>
                  <a:gd name="T15" fmla="*/ 27 h 1272"/>
                  <a:gd name="T16" fmla="*/ 29 w 2287"/>
                  <a:gd name="T17" fmla="*/ 26 h 1272"/>
                  <a:gd name="T18" fmla="*/ 13 w 2287"/>
                  <a:gd name="T19" fmla="*/ 27 h 1272"/>
                  <a:gd name="T20" fmla="*/ 3 w 2287"/>
                  <a:gd name="T21" fmla="*/ 22 h 1272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2287" h="1272">
                    <a:moveTo>
                      <a:pt x="167" y="952"/>
                    </a:moveTo>
                    <a:cubicBezTo>
                      <a:pt x="152" y="912"/>
                      <a:pt x="0" y="848"/>
                      <a:pt x="63" y="712"/>
                    </a:cubicBezTo>
                    <a:cubicBezTo>
                      <a:pt x="126" y="576"/>
                      <a:pt x="375" y="240"/>
                      <a:pt x="543" y="136"/>
                    </a:cubicBezTo>
                    <a:cubicBezTo>
                      <a:pt x="711" y="32"/>
                      <a:pt x="863" y="104"/>
                      <a:pt x="1071" y="88"/>
                    </a:cubicBezTo>
                    <a:cubicBezTo>
                      <a:pt x="1279" y="72"/>
                      <a:pt x="1599" y="0"/>
                      <a:pt x="1791" y="40"/>
                    </a:cubicBezTo>
                    <a:cubicBezTo>
                      <a:pt x="1983" y="80"/>
                      <a:pt x="2159" y="224"/>
                      <a:pt x="2223" y="328"/>
                    </a:cubicBezTo>
                    <a:cubicBezTo>
                      <a:pt x="2287" y="432"/>
                      <a:pt x="2239" y="520"/>
                      <a:pt x="2175" y="664"/>
                    </a:cubicBezTo>
                    <a:cubicBezTo>
                      <a:pt x="2111" y="808"/>
                      <a:pt x="1975" y="1112"/>
                      <a:pt x="1839" y="1192"/>
                    </a:cubicBezTo>
                    <a:cubicBezTo>
                      <a:pt x="1703" y="1272"/>
                      <a:pt x="1567" y="1144"/>
                      <a:pt x="1359" y="1144"/>
                    </a:cubicBezTo>
                    <a:cubicBezTo>
                      <a:pt x="1151" y="1144"/>
                      <a:pt x="791" y="1224"/>
                      <a:pt x="591" y="1192"/>
                    </a:cubicBezTo>
                    <a:cubicBezTo>
                      <a:pt x="391" y="1160"/>
                      <a:pt x="275" y="1056"/>
                      <a:pt x="159" y="952"/>
                    </a:cubicBezTo>
                  </a:path>
                </a:pathLst>
              </a:custGeom>
              <a:gradFill rotWithShape="1">
                <a:gsLst>
                  <a:gs pos="0">
                    <a:srgbClr val="C84300"/>
                  </a:gs>
                  <a:gs pos="100000">
                    <a:srgbClr val="8A2E00"/>
                  </a:gs>
                </a:gsLst>
                <a:path path="rect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366" name="Freeform 31">
                <a:extLst>
                  <a:ext uri="{FF2B5EF4-FFF2-40B4-BE49-F238E27FC236}">
                    <a16:creationId xmlns:a16="http://schemas.microsoft.com/office/drawing/2014/main" id="{88DCA959-2D2C-4F2E-97BB-3F85BFC93D7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12" y="3792"/>
                <a:ext cx="336" cy="192"/>
              </a:xfrm>
              <a:custGeom>
                <a:avLst/>
                <a:gdLst>
                  <a:gd name="T0" fmla="*/ 4 w 2287"/>
                  <a:gd name="T1" fmla="*/ 22 h 1272"/>
                  <a:gd name="T2" fmla="*/ 1 w 2287"/>
                  <a:gd name="T3" fmla="*/ 16 h 1272"/>
                  <a:gd name="T4" fmla="*/ 12 w 2287"/>
                  <a:gd name="T5" fmla="*/ 3 h 1272"/>
                  <a:gd name="T6" fmla="*/ 23 w 2287"/>
                  <a:gd name="T7" fmla="*/ 2 h 1272"/>
                  <a:gd name="T8" fmla="*/ 39 w 2287"/>
                  <a:gd name="T9" fmla="*/ 1 h 1272"/>
                  <a:gd name="T10" fmla="*/ 48 w 2287"/>
                  <a:gd name="T11" fmla="*/ 8 h 1272"/>
                  <a:gd name="T12" fmla="*/ 47 w 2287"/>
                  <a:gd name="T13" fmla="*/ 15 h 1272"/>
                  <a:gd name="T14" fmla="*/ 40 w 2287"/>
                  <a:gd name="T15" fmla="*/ 27 h 1272"/>
                  <a:gd name="T16" fmla="*/ 29 w 2287"/>
                  <a:gd name="T17" fmla="*/ 26 h 1272"/>
                  <a:gd name="T18" fmla="*/ 13 w 2287"/>
                  <a:gd name="T19" fmla="*/ 27 h 1272"/>
                  <a:gd name="T20" fmla="*/ 3 w 2287"/>
                  <a:gd name="T21" fmla="*/ 22 h 1272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2287" h="1272">
                    <a:moveTo>
                      <a:pt x="167" y="952"/>
                    </a:moveTo>
                    <a:cubicBezTo>
                      <a:pt x="152" y="912"/>
                      <a:pt x="0" y="848"/>
                      <a:pt x="63" y="712"/>
                    </a:cubicBezTo>
                    <a:cubicBezTo>
                      <a:pt x="126" y="576"/>
                      <a:pt x="375" y="240"/>
                      <a:pt x="543" y="136"/>
                    </a:cubicBezTo>
                    <a:cubicBezTo>
                      <a:pt x="711" y="32"/>
                      <a:pt x="863" y="104"/>
                      <a:pt x="1071" y="88"/>
                    </a:cubicBezTo>
                    <a:cubicBezTo>
                      <a:pt x="1279" y="72"/>
                      <a:pt x="1599" y="0"/>
                      <a:pt x="1791" y="40"/>
                    </a:cubicBezTo>
                    <a:cubicBezTo>
                      <a:pt x="1983" y="80"/>
                      <a:pt x="2159" y="224"/>
                      <a:pt x="2223" y="328"/>
                    </a:cubicBezTo>
                    <a:cubicBezTo>
                      <a:pt x="2287" y="432"/>
                      <a:pt x="2239" y="520"/>
                      <a:pt x="2175" y="664"/>
                    </a:cubicBezTo>
                    <a:cubicBezTo>
                      <a:pt x="2111" y="808"/>
                      <a:pt x="1975" y="1112"/>
                      <a:pt x="1839" y="1192"/>
                    </a:cubicBezTo>
                    <a:cubicBezTo>
                      <a:pt x="1703" y="1272"/>
                      <a:pt x="1567" y="1144"/>
                      <a:pt x="1359" y="1144"/>
                    </a:cubicBezTo>
                    <a:cubicBezTo>
                      <a:pt x="1151" y="1144"/>
                      <a:pt x="791" y="1224"/>
                      <a:pt x="591" y="1192"/>
                    </a:cubicBezTo>
                    <a:cubicBezTo>
                      <a:pt x="391" y="1160"/>
                      <a:pt x="275" y="1056"/>
                      <a:pt x="159" y="952"/>
                    </a:cubicBezTo>
                  </a:path>
                </a:pathLst>
              </a:custGeom>
              <a:gradFill rotWithShape="1">
                <a:gsLst>
                  <a:gs pos="0">
                    <a:srgbClr val="C84300"/>
                  </a:gs>
                  <a:gs pos="100000">
                    <a:srgbClr val="8A2E00"/>
                  </a:gs>
                </a:gsLst>
                <a:path path="rect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367" name="Freeform 32">
                <a:extLst>
                  <a:ext uri="{FF2B5EF4-FFF2-40B4-BE49-F238E27FC236}">
                    <a16:creationId xmlns:a16="http://schemas.microsoft.com/office/drawing/2014/main" id="{AD72B485-6EC6-4E5E-AC3F-AAC333368B4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36" y="3984"/>
                <a:ext cx="240" cy="240"/>
              </a:xfrm>
              <a:custGeom>
                <a:avLst/>
                <a:gdLst>
                  <a:gd name="T0" fmla="*/ 2 w 2287"/>
                  <a:gd name="T1" fmla="*/ 34 h 1272"/>
                  <a:gd name="T2" fmla="*/ 1 w 2287"/>
                  <a:gd name="T3" fmla="*/ 25 h 1272"/>
                  <a:gd name="T4" fmla="*/ 6 w 2287"/>
                  <a:gd name="T5" fmla="*/ 5 h 1272"/>
                  <a:gd name="T6" fmla="*/ 12 w 2287"/>
                  <a:gd name="T7" fmla="*/ 3 h 1272"/>
                  <a:gd name="T8" fmla="*/ 20 w 2287"/>
                  <a:gd name="T9" fmla="*/ 2 h 1272"/>
                  <a:gd name="T10" fmla="*/ 24 w 2287"/>
                  <a:gd name="T11" fmla="*/ 12 h 1272"/>
                  <a:gd name="T12" fmla="*/ 24 w 2287"/>
                  <a:gd name="T13" fmla="*/ 24 h 1272"/>
                  <a:gd name="T14" fmla="*/ 20 w 2287"/>
                  <a:gd name="T15" fmla="*/ 42 h 1272"/>
                  <a:gd name="T16" fmla="*/ 15 w 2287"/>
                  <a:gd name="T17" fmla="*/ 41 h 1272"/>
                  <a:gd name="T18" fmla="*/ 7 w 2287"/>
                  <a:gd name="T19" fmla="*/ 42 h 1272"/>
                  <a:gd name="T20" fmla="*/ 2 w 2287"/>
                  <a:gd name="T21" fmla="*/ 34 h 1272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2287" h="1272">
                    <a:moveTo>
                      <a:pt x="167" y="952"/>
                    </a:moveTo>
                    <a:cubicBezTo>
                      <a:pt x="152" y="912"/>
                      <a:pt x="0" y="848"/>
                      <a:pt x="63" y="712"/>
                    </a:cubicBezTo>
                    <a:cubicBezTo>
                      <a:pt x="126" y="576"/>
                      <a:pt x="375" y="240"/>
                      <a:pt x="543" y="136"/>
                    </a:cubicBezTo>
                    <a:cubicBezTo>
                      <a:pt x="711" y="32"/>
                      <a:pt x="863" y="104"/>
                      <a:pt x="1071" y="88"/>
                    </a:cubicBezTo>
                    <a:cubicBezTo>
                      <a:pt x="1279" y="72"/>
                      <a:pt x="1599" y="0"/>
                      <a:pt x="1791" y="40"/>
                    </a:cubicBezTo>
                    <a:cubicBezTo>
                      <a:pt x="1983" y="80"/>
                      <a:pt x="2159" y="224"/>
                      <a:pt x="2223" y="328"/>
                    </a:cubicBezTo>
                    <a:cubicBezTo>
                      <a:pt x="2287" y="432"/>
                      <a:pt x="2239" y="520"/>
                      <a:pt x="2175" y="664"/>
                    </a:cubicBezTo>
                    <a:cubicBezTo>
                      <a:pt x="2111" y="808"/>
                      <a:pt x="1975" y="1112"/>
                      <a:pt x="1839" y="1192"/>
                    </a:cubicBezTo>
                    <a:cubicBezTo>
                      <a:pt x="1703" y="1272"/>
                      <a:pt x="1567" y="1144"/>
                      <a:pt x="1359" y="1144"/>
                    </a:cubicBezTo>
                    <a:cubicBezTo>
                      <a:pt x="1151" y="1144"/>
                      <a:pt x="791" y="1224"/>
                      <a:pt x="591" y="1192"/>
                    </a:cubicBezTo>
                    <a:cubicBezTo>
                      <a:pt x="391" y="1160"/>
                      <a:pt x="275" y="1056"/>
                      <a:pt x="159" y="952"/>
                    </a:cubicBezTo>
                  </a:path>
                </a:pathLst>
              </a:custGeom>
              <a:gradFill rotWithShape="1">
                <a:gsLst>
                  <a:gs pos="0">
                    <a:srgbClr val="C84300"/>
                  </a:gs>
                  <a:gs pos="100000">
                    <a:srgbClr val="8A2E00"/>
                  </a:gs>
                </a:gsLst>
                <a:path path="rect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368" name="Freeform 47">
                <a:extLst>
                  <a:ext uri="{FF2B5EF4-FFF2-40B4-BE49-F238E27FC236}">
                    <a16:creationId xmlns:a16="http://schemas.microsoft.com/office/drawing/2014/main" id="{5BFB4C33-57BA-40FF-A697-828EBD4844E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56" y="3984"/>
                <a:ext cx="336" cy="192"/>
              </a:xfrm>
              <a:custGeom>
                <a:avLst/>
                <a:gdLst>
                  <a:gd name="T0" fmla="*/ 4 w 2287"/>
                  <a:gd name="T1" fmla="*/ 22 h 1272"/>
                  <a:gd name="T2" fmla="*/ 1 w 2287"/>
                  <a:gd name="T3" fmla="*/ 16 h 1272"/>
                  <a:gd name="T4" fmla="*/ 12 w 2287"/>
                  <a:gd name="T5" fmla="*/ 3 h 1272"/>
                  <a:gd name="T6" fmla="*/ 23 w 2287"/>
                  <a:gd name="T7" fmla="*/ 2 h 1272"/>
                  <a:gd name="T8" fmla="*/ 39 w 2287"/>
                  <a:gd name="T9" fmla="*/ 1 h 1272"/>
                  <a:gd name="T10" fmla="*/ 48 w 2287"/>
                  <a:gd name="T11" fmla="*/ 8 h 1272"/>
                  <a:gd name="T12" fmla="*/ 47 w 2287"/>
                  <a:gd name="T13" fmla="*/ 15 h 1272"/>
                  <a:gd name="T14" fmla="*/ 40 w 2287"/>
                  <a:gd name="T15" fmla="*/ 27 h 1272"/>
                  <a:gd name="T16" fmla="*/ 29 w 2287"/>
                  <a:gd name="T17" fmla="*/ 26 h 1272"/>
                  <a:gd name="T18" fmla="*/ 13 w 2287"/>
                  <a:gd name="T19" fmla="*/ 27 h 1272"/>
                  <a:gd name="T20" fmla="*/ 3 w 2287"/>
                  <a:gd name="T21" fmla="*/ 22 h 1272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2287" h="1272">
                    <a:moveTo>
                      <a:pt x="167" y="952"/>
                    </a:moveTo>
                    <a:cubicBezTo>
                      <a:pt x="152" y="912"/>
                      <a:pt x="0" y="848"/>
                      <a:pt x="63" y="712"/>
                    </a:cubicBezTo>
                    <a:cubicBezTo>
                      <a:pt x="126" y="576"/>
                      <a:pt x="375" y="240"/>
                      <a:pt x="543" y="136"/>
                    </a:cubicBezTo>
                    <a:cubicBezTo>
                      <a:pt x="711" y="32"/>
                      <a:pt x="863" y="104"/>
                      <a:pt x="1071" y="88"/>
                    </a:cubicBezTo>
                    <a:cubicBezTo>
                      <a:pt x="1279" y="72"/>
                      <a:pt x="1599" y="0"/>
                      <a:pt x="1791" y="40"/>
                    </a:cubicBezTo>
                    <a:cubicBezTo>
                      <a:pt x="1983" y="80"/>
                      <a:pt x="2159" y="224"/>
                      <a:pt x="2223" y="328"/>
                    </a:cubicBezTo>
                    <a:cubicBezTo>
                      <a:pt x="2287" y="432"/>
                      <a:pt x="2239" y="520"/>
                      <a:pt x="2175" y="664"/>
                    </a:cubicBezTo>
                    <a:cubicBezTo>
                      <a:pt x="2111" y="808"/>
                      <a:pt x="1975" y="1112"/>
                      <a:pt x="1839" y="1192"/>
                    </a:cubicBezTo>
                    <a:cubicBezTo>
                      <a:pt x="1703" y="1272"/>
                      <a:pt x="1567" y="1144"/>
                      <a:pt x="1359" y="1144"/>
                    </a:cubicBezTo>
                    <a:cubicBezTo>
                      <a:pt x="1151" y="1144"/>
                      <a:pt x="791" y="1224"/>
                      <a:pt x="591" y="1192"/>
                    </a:cubicBezTo>
                    <a:cubicBezTo>
                      <a:pt x="391" y="1160"/>
                      <a:pt x="275" y="1056"/>
                      <a:pt x="159" y="952"/>
                    </a:cubicBezTo>
                  </a:path>
                </a:pathLst>
              </a:custGeom>
              <a:gradFill rotWithShape="1">
                <a:gsLst>
                  <a:gs pos="0">
                    <a:srgbClr val="C84300"/>
                  </a:gs>
                  <a:gs pos="100000">
                    <a:srgbClr val="8A2E00"/>
                  </a:gs>
                </a:gsLst>
                <a:path path="rect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12348" name="Freeform 146">
              <a:extLst>
                <a:ext uri="{FF2B5EF4-FFF2-40B4-BE49-F238E27FC236}">
                  <a16:creationId xmlns:a16="http://schemas.microsoft.com/office/drawing/2014/main" id="{B1495C69-0E8D-4345-9E4C-61AC76F2921C}"/>
                </a:ext>
              </a:extLst>
            </p:cNvPr>
            <p:cNvSpPr>
              <a:spLocks/>
            </p:cNvSpPr>
            <p:nvPr/>
          </p:nvSpPr>
          <p:spPr bwMode="auto">
            <a:xfrm rot="-10293324">
              <a:off x="4224" y="3072"/>
              <a:ext cx="288" cy="192"/>
            </a:xfrm>
            <a:custGeom>
              <a:avLst/>
              <a:gdLst>
                <a:gd name="T0" fmla="*/ 3 w 2287"/>
                <a:gd name="T1" fmla="*/ 22 h 1272"/>
                <a:gd name="T2" fmla="*/ 1 w 2287"/>
                <a:gd name="T3" fmla="*/ 16 h 1272"/>
                <a:gd name="T4" fmla="*/ 9 w 2287"/>
                <a:gd name="T5" fmla="*/ 3 h 1272"/>
                <a:gd name="T6" fmla="*/ 17 w 2287"/>
                <a:gd name="T7" fmla="*/ 2 h 1272"/>
                <a:gd name="T8" fmla="*/ 28 w 2287"/>
                <a:gd name="T9" fmla="*/ 1 h 1272"/>
                <a:gd name="T10" fmla="*/ 35 w 2287"/>
                <a:gd name="T11" fmla="*/ 8 h 1272"/>
                <a:gd name="T12" fmla="*/ 35 w 2287"/>
                <a:gd name="T13" fmla="*/ 15 h 1272"/>
                <a:gd name="T14" fmla="*/ 29 w 2287"/>
                <a:gd name="T15" fmla="*/ 27 h 1272"/>
                <a:gd name="T16" fmla="*/ 22 w 2287"/>
                <a:gd name="T17" fmla="*/ 26 h 1272"/>
                <a:gd name="T18" fmla="*/ 9 w 2287"/>
                <a:gd name="T19" fmla="*/ 27 h 1272"/>
                <a:gd name="T20" fmla="*/ 3 w 2287"/>
                <a:gd name="T21" fmla="*/ 22 h 127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2287" h="1272">
                  <a:moveTo>
                    <a:pt x="167" y="952"/>
                  </a:moveTo>
                  <a:cubicBezTo>
                    <a:pt x="152" y="912"/>
                    <a:pt x="0" y="848"/>
                    <a:pt x="63" y="712"/>
                  </a:cubicBezTo>
                  <a:cubicBezTo>
                    <a:pt x="126" y="576"/>
                    <a:pt x="375" y="240"/>
                    <a:pt x="543" y="136"/>
                  </a:cubicBezTo>
                  <a:cubicBezTo>
                    <a:pt x="711" y="32"/>
                    <a:pt x="863" y="104"/>
                    <a:pt x="1071" y="88"/>
                  </a:cubicBezTo>
                  <a:cubicBezTo>
                    <a:pt x="1279" y="72"/>
                    <a:pt x="1599" y="0"/>
                    <a:pt x="1791" y="40"/>
                  </a:cubicBezTo>
                  <a:cubicBezTo>
                    <a:pt x="1983" y="80"/>
                    <a:pt x="2159" y="224"/>
                    <a:pt x="2223" y="328"/>
                  </a:cubicBezTo>
                  <a:cubicBezTo>
                    <a:pt x="2287" y="432"/>
                    <a:pt x="2239" y="520"/>
                    <a:pt x="2175" y="664"/>
                  </a:cubicBezTo>
                  <a:cubicBezTo>
                    <a:pt x="2111" y="808"/>
                    <a:pt x="1975" y="1112"/>
                    <a:pt x="1839" y="1192"/>
                  </a:cubicBezTo>
                  <a:cubicBezTo>
                    <a:pt x="1703" y="1272"/>
                    <a:pt x="1567" y="1144"/>
                    <a:pt x="1359" y="1144"/>
                  </a:cubicBezTo>
                  <a:cubicBezTo>
                    <a:pt x="1151" y="1144"/>
                    <a:pt x="791" y="1224"/>
                    <a:pt x="591" y="1192"/>
                  </a:cubicBezTo>
                  <a:cubicBezTo>
                    <a:pt x="391" y="1160"/>
                    <a:pt x="275" y="1056"/>
                    <a:pt x="159" y="952"/>
                  </a:cubicBezTo>
                </a:path>
              </a:pathLst>
            </a:custGeom>
            <a:gradFill rotWithShape="1">
              <a:gsLst>
                <a:gs pos="0">
                  <a:srgbClr val="C84300"/>
                </a:gs>
                <a:gs pos="100000">
                  <a:srgbClr val="8A2E00"/>
                </a:gs>
              </a:gsLst>
              <a:path path="rect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2349" name="Freeform 147">
              <a:extLst>
                <a:ext uri="{FF2B5EF4-FFF2-40B4-BE49-F238E27FC236}">
                  <a16:creationId xmlns:a16="http://schemas.microsoft.com/office/drawing/2014/main" id="{D43F3510-33BC-4277-86BA-921BB019FE17}"/>
                </a:ext>
              </a:extLst>
            </p:cNvPr>
            <p:cNvSpPr>
              <a:spLocks/>
            </p:cNvSpPr>
            <p:nvPr/>
          </p:nvSpPr>
          <p:spPr bwMode="auto">
            <a:xfrm>
              <a:off x="4320" y="3360"/>
              <a:ext cx="336" cy="192"/>
            </a:xfrm>
            <a:custGeom>
              <a:avLst/>
              <a:gdLst>
                <a:gd name="T0" fmla="*/ 4 w 2287"/>
                <a:gd name="T1" fmla="*/ 22 h 1272"/>
                <a:gd name="T2" fmla="*/ 1 w 2287"/>
                <a:gd name="T3" fmla="*/ 16 h 1272"/>
                <a:gd name="T4" fmla="*/ 12 w 2287"/>
                <a:gd name="T5" fmla="*/ 3 h 1272"/>
                <a:gd name="T6" fmla="*/ 23 w 2287"/>
                <a:gd name="T7" fmla="*/ 2 h 1272"/>
                <a:gd name="T8" fmla="*/ 39 w 2287"/>
                <a:gd name="T9" fmla="*/ 1 h 1272"/>
                <a:gd name="T10" fmla="*/ 48 w 2287"/>
                <a:gd name="T11" fmla="*/ 8 h 1272"/>
                <a:gd name="T12" fmla="*/ 47 w 2287"/>
                <a:gd name="T13" fmla="*/ 15 h 1272"/>
                <a:gd name="T14" fmla="*/ 40 w 2287"/>
                <a:gd name="T15" fmla="*/ 27 h 1272"/>
                <a:gd name="T16" fmla="*/ 29 w 2287"/>
                <a:gd name="T17" fmla="*/ 26 h 1272"/>
                <a:gd name="T18" fmla="*/ 13 w 2287"/>
                <a:gd name="T19" fmla="*/ 27 h 1272"/>
                <a:gd name="T20" fmla="*/ 3 w 2287"/>
                <a:gd name="T21" fmla="*/ 22 h 127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2287" h="1272">
                  <a:moveTo>
                    <a:pt x="167" y="952"/>
                  </a:moveTo>
                  <a:cubicBezTo>
                    <a:pt x="152" y="912"/>
                    <a:pt x="0" y="848"/>
                    <a:pt x="63" y="712"/>
                  </a:cubicBezTo>
                  <a:cubicBezTo>
                    <a:pt x="126" y="576"/>
                    <a:pt x="375" y="240"/>
                    <a:pt x="543" y="136"/>
                  </a:cubicBezTo>
                  <a:cubicBezTo>
                    <a:pt x="711" y="32"/>
                    <a:pt x="863" y="104"/>
                    <a:pt x="1071" y="88"/>
                  </a:cubicBezTo>
                  <a:cubicBezTo>
                    <a:pt x="1279" y="72"/>
                    <a:pt x="1599" y="0"/>
                    <a:pt x="1791" y="40"/>
                  </a:cubicBezTo>
                  <a:cubicBezTo>
                    <a:pt x="1983" y="80"/>
                    <a:pt x="2159" y="224"/>
                    <a:pt x="2223" y="328"/>
                  </a:cubicBezTo>
                  <a:cubicBezTo>
                    <a:pt x="2287" y="432"/>
                    <a:pt x="2239" y="520"/>
                    <a:pt x="2175" y="664"/>
                  </a:cubicBezTo>
                  <a:cubicBezTo>
                    <a:pt x="2111" y="808"/>
                    <a:pt x="1975" y="1112"/>
                    <a:pt x="1839" y="1192"/>
                  </a:cubicBezTo>
                  <a:cubicBezTo>
                    <a:pt x="1703" y="1272"/>
                    <a:pt x="1567" y="1144"/>
                    <a:pt x="1359" y="1144"/>
                  </a:cubicBezTo>
                  <a:cubicBezTo>
                    <a:pt x="1151" y="1144"/>
                    <a:pt x="791" y="1224"/>
                    <a:pt x="591" y="1192"/>
                  </a:cubicBezTo>
                  <a:cubicBezTo>
                    <a:pt x="391" y="1160"/>
                    <a:pt x="275" y="1056"/>
                    <a:pt x="159" y="952"/>
                  </a:cubicBezTo>
                </a:path>
              </a:pathLst>
            </a:custGeom>
            <a:gradFill rotWithShape="1">
              <a:gsLst>
                <a:gs pos="0">
                  <a:srgbClr val="C84300"/>
                </a:gs>
                <a:gs pos="100000">
                  <a:srgbClr val="8A2E00"/>
                </a:gs>
              </a:gsLst>
              <a:path path="rect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2350" name="Freeform 148">
              <a:extLst>
                <a:ext uri="{FF2B5EF4-FFF2-40B4-BE49-F238E27FC236}">
                  <a16:creationId xmlns:a16="http://schemas.microsoft.com/office/drawing/2014/main" id="{A8C27A0E-7786-4142-A921-1B2062626BA5}"/>
                </a:ext>
              </a:extLst>
            </p:cNvPr>
            <p:cNvSpPr>
              <a:spLocks/>
            </p:cNvSpPr>
            <p:nvPr/>
          </p:nvSpPr>
          <p:spPr bwMode="auto">
            <a:xfrm>
              <a:off x="4032" y="3360"/>
              <a:ext cx="336" cy="192"/>
            </a:xfrm>
            <a:custGeom>
              <a:avLst/>
              <a:gdLst>
                <a:gd name="T0" fmla="*/ 4 w 2287"/>
                <a:gd name="T1" fmla="*/ 22 h 1272"/>
                <a:gd name="T2" fmla="*/ 1 w 2287"/>
                <a:gd name="T3" fmla="*/ 16 h 1272"/>
                <a:gd name="T4" fmla="*/ 12 w 2287"/>
                <a:gd name="T5" fmla="*/ 3 h 1272"/>
                <a:gd name="T6" fmla="*/ 23 w 2287"/>
                <a:gd name="T7" fmla="*/ 2 h 1272"/>
                <a:gd name="T8" fmla="*/ 39 w 2287"/>
                <a:gd name="T9" fmla="*/ 1 h 1272"/>
                <a:gd name="T10" fmla="*/ 48 w 2287"/>
                <a:gd name="T11" fmla="*/ 8 h 1272"/>
                <a:gd name="T12" fmla="*/ 47 w 2287"/>
                <a:gd name="T13" fmla="*/ 15 h 1272"/>
                <a:gd name="T14" fmla="*/ 40 w 2287"/>
                <a:gd name="T15" fmla="*/ 27 h 1272"/>
                <a:gd name="T16" fmla="*/ 29 w 2287"/>
                <a:gd name="T17" fmla="*/ 26 h 1272"/>
                <a:gd name="T18" fmla="*/ 13 w 2287"/>
                <a:gd name="T19" fmla="*/ 27 h 1272"/>
                <a:gd name="T20" fmla="*/ 3 w 2287"/>
                <a:gd name="T21" fmla="*/ 22 h 127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2287" h="1272">
                  <a:moveTo>
                    <a:pt x="167" y="952"/>
                  </a:moveTo>
                  <a:cubicBezTo>
                    <a:pt x="152" y="912"/>
                    <a:pt x="0" y="848"/>
                    <a:pt x="63" y="712"/>
                  </a:cubicBezTo>
                  <a:cubicBezTo>
                    <a:pt x="126" y="576"/>
                    <a:pt x="375" y="240"/>
                    <a:pt x="543" y="136"/>
                  </a:cubicBezTo>
                  <a:cubicBezTo>
                    <a:pt x="711" y="32"/>
                    <a:pt x="863" y="104"/>
                    <a:pt x="1071" y="88"/>
                  </a:cubicBezTo>
                  <a:cubicBezTo>
                    <a:pt x="1279" y="72"/>
                    <a:pt x="1599" y="0"/>
                    <a:pt x="1791" y="40"/>
                  </a:cubicBezTo>
                  <a:cubicBezTo>
                    <a:pt x="1983" y="80"/>
                    <a:pt x="2159" y="224"/>
                    <a:pt x="2223" y="328"/>
                  </a:cubicBezTo>
                  <a:cubicBezTo>
                    <a:pt x="2287" y="432"/>
                    <a:pt x="2239" y="520"/>
                    <a:pt x="2175" y="664"/>
                  </a:cubicBezTo>
                  <a:cubicBezTo>
                    <a:pt x="2111" y="808"/>
                    <a:pt x="1975" y="1112"/>
                    <a:pt x="1839" y="1192"/>
                  </a:cubicBezTo>
                  <a:cubicBezTo>
                    <a:pt x="1703" y="1272"/>
                    <a:pt x="1567" y="1144"/>
                    <a:pt x="1359" y="1144"/>
                  </a:cubicBezTo>
                  <a:cubicBezTo>
                    <a:pt x="1151" y="1144"/>
                    <a:pt x="791" y="1224"/>
                    <a:pt x="591" y="1192"/>
                  </a:cubicBezTo>
                  <a:cubicBezTo>
                    <a:pt x="391" y="1160"/>
                    <a:pt x="275" y="1056"/>
                    <a:pt x="159" y="952"/>
                  </a:cubicBezTo>
                </a:path>
              </a:pathLst>
            </a:custGeom>
            <a:gradFill rotWithShape="1">
              <a:gsLst>
                <a:gs pos="0">
                  <a:srgbClr val="C84300"/>
                </a:gs>
                <a:gs pos="100000">
                  <a:srgbClr val="8A2E00"/>
                </a:gs>
              </a:gsLst>
              <a:path path="rect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2351" name="Freeform 149">
              <a:extLst>
                <a:ext uri="{FF2B5EF4-FFF2-40B4-BE49-F238E27FC236}">
                  <a16:creationId xmlns:a16="http://schemas.microsoft.com/office/drawing/2014/main" id="{17C598C1-A986-4AEC-AEFA-E8E30C0D4B9A}"/>
                </a:ext>
              </a:extLst>
            </p:cNvPr>
            <p:cNvSpPr>
              <a:spLocks/>
            </p:cNvSpPr>
            <p:nvPr/>
          </p:nvSpPr>
          <p:spPr bwMode="auto">
            <a:xfrm>
              <a:off x="5040" y="3312"/>
              <a:ext cx="336" cy="192"/>
            </a:xfrm>
            <a:custGeom>
              <a:avLst/>
              <a:gdLst>
                <a:gd name="T0" fmla="*/ 4 w 2287"/>
                <a:gd name="T1" fmla="*/ 22 h 1272"/>
                <a:gd name="T2" fmla="*/ 1 w 2287"/>
                <a:gd name="T3" fmla="*/ 16 h 1272"/>
                <a:gd name="T4" fmla="*/ 12 w 2287"/>
                <a:gd name="T5" fmla="*/ 3 h 1272"/>
                <a:gd name="T6" fmla="*/ 23 w 2287"/>
                <a:gd name="T7" fmla="*/ 2 h 1272"/>
                <a:gd name="T8" fmla="*/ 39 w 2287"/>
                <a:gd name="T9" fmla="*/ 1 h 1272"/>
                <a:gd name="T10" fmla="*/ 48 w 2287"/>
                <a:gd name="T11" fmla="*/ 8 h 1272"/>
                <a:gd name="T12" fmla="*/ 47 w 2287"/>
                <a:gd name="T13" fmla="*/ 15 h 1272"/>
                <a:gd name="T14" fmla="*/ 40 w 2287"/>
                <a:gd name="T15" fmla="*/ 27 h 1272"/>
                <a:gd name="T16" fmla="*/ 29 w 2287"/>
                <a:gd name="T17" fmla="*/ 26 h 1272"/>
                <a:gd name="T18" fmla="*/ 13 w 2287"/>
                <a:gd name="T19" fmla="*/ 27 h 1272"/>
                <a:gd name="T20" fmla="*/ 3 w 2287"/>
                <a:gd name="T21" fmla="*/ 22 h 127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2287" h="1272">
                  <a:moveTo>
                    <a:pt x="167" y="952"/>
                  </a:moveTo>
                  <a:cubicBezTo>
                    <a:pt x="152" y="912"/>
                    <a:pt x="0" y="848"/>
                    <a:pt x="63" y="712"/>
                  </a:cubicBezTo>
                  <a:cubicBezTo>
                    <a:pt x="126" y="576"/>
                    <a:pt x="375" y="240"/>
                    <a:pt x="543" y="136"/>
                  </a:cubicBezTo>
                  <a:cubicBezTo>
                    <a:pt x="711" y="32"/>
                    <a:pt x="863" y="104"/>
                    <a:pt x="1071" y="88"/>
                  </a:cubicBezTo>
                  <a:cubicBezTo>
                    <a:pt x="1279" y="72"/>
                    <a:pt x="1599" y="0"/>
                    <a:pt x="1791" y="40"/>
                  </a:cubicBezTo>
                  <a:cubicBezTo>
                    <a:pt x="1983" y="80"/>
                    <a:pt x="2159" y="224"/>
                    <a:pt x="2223" y="328"/>
                  </a:cubicBezTo>
                  <a:cubicBezTo>
                    <a:pt x="2287" y="432"/>
                    <a:pt x="2239" y="520"/>
                    <a:pt x="2175" y="664"/>
                  </a:cubicBezTo>
                  <a:cubicBezTo>
                    <a:pt x="2111" y="808"/>
                    <a:pt x="1975" y="1112"/>
                    <a:pt x="1839" y="1192"/>
                  </a:cubicBezTo>
                  <a:cubicBezTo>
                    <a:pt x="1703" y="1272"/>
                    <a:pt x="1567" y="1144"/>
                    <a:pt x="1359" y="1144"/>
                  </a:cubicBezTo>
                  <a:cubicBezTo>
                    <a:pt x="1151" y="1144"/>
                    <a:pt x="791" y="1224"/>
                    <a:pt x="591" y="1192"/>
                  </a:cubicBezTo>
                  <a:cubicBezTo>
                    <a:pt x="391" y="1160"/>
                    <a:pt x="275" y="1056"/>
                    <a:pt x="159" y="952"/>
                  </a:cubicBezTo>
                </a:path>
              </a:pathLst>
            </a:custGeom>
            <a:gradFill rotWithShape="1">
              <a:gsLst>
                <a:gs pos="0">
                  <a:srgbClr val="C84300"/>
                </a:gs>
                <a:gs pos="100000">
                  <a:srgbClr val="8A2E00"/>
                </a:gs>
              </a:gsLst>
              <a:path path="rect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2352" name="Freeform 150">
              <a:extLst>
                <a:ext uri="{FF2B5EF4-FFF2-40B4-BE49-F238E27FC236}">
                  <a16:creationId xmlns:a16="http://schemas.microsoft.com/office/drawing/2014/main" id="{4AA39C1F-462D-45A8-BC27-0CBD204797AE}"/>
                </a:ext>
              </a:extLst>
            </p:cNvPr>
            <p:cNvSpPr>
              <a:spLocks/>
            </p:cNvSpPr>
            <p:nvPr/>
          </p:nvSpPr>
          <p:spPr bwMode="auto">
            <a:xfrm>
              <a:off x="4752" y="3360"/>
              <a:ext cx="336" cy="192"/>
            </a:xfrm>
            <a:custGeom>
              <a:avLst/>
              <a:gdLst>
                <a:gd name="T0" fmla="*/ 4 w 2287"/>
                <a:gd name="T1" fmla="*/ 22 h 1272"/>
                <a:gd name="T2" fmla="*/ 1 w 2287"/>
                <a:gd name="T3" fmla="*/ 16 h 1272"/>
                <a:gd name="T4" fmla="*/ 12 w 2287"/>
                <a:gd name="T5" fmla="*/ 3 h 1272"/>
                <a:gd name="T6" fmla="*/ 23 w 2287"/>
                <a:gd name="T7" fmla="*/ 2 h 1272"/>
                <a:gd name="T8" fmla="*/ 39 w 2287"/>
                <a:gd name="T9" fmla="*/ 1 h 1272"/>
                <a:gd name="T10" fmla="*/ 48 w 2287"/>
                <a:gd name="T11" fmla="*/ 8 h 1272"/>
                <a:gd name="T12" fmla="*/ 47 w 2287"/>
                <a:gd name="T13" fmla="*/ 15 h 1272"/>
                <a:gd name="T14" fmla="*/ 40 w 2287"/>
                <a:gd name="T15" fmla="*/ 27 h 1272"/>
                <a:gd name="T16" fmla="*/ 29 w 2287"/>
                <a:gd name="T17" fmla="*/ 26 h 1272"/>
                <a:gd name="T18" fmla="*/ 13 w 2287"/>
                <a:gd name="T19" fmla="*/ 27 h 1272"/>
                <a:gd name="T20" fmla="*/ 3 w 2287"/>
                <a:gd name="T21" fmla="*/ 22 h 127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2287" h="1272">
                  <a:moveTo>
                    <a:pt x="167" y="952"/>
                  </a:moveTo>
                  <a:cubicBezTo>
                    <a:pt x="152" y="912"/>
                    <a:pt x="0" y="848"/>
                    <a:pt x="63" y="712"/>
                  </a:cubicBezTo>
                  <a:cubicBezTo>
                    <a:pt x="126" y="576"/>
                    <a:pt x="375" y="240"/>
                    <a:pt x="543" y="136"/>
                  </a:cubicBezTo>
                  <a:cubicBezTo>
                    <a:pt x="711" y="32"/>
                    <a:pt x="863" y="104"/>
                    <a:pt x="1071" y="88"/>
                  </a:cubicBezTo>
                  <a:cubicBezTo>
                    <a:pt x="1279" y="72"/>
                    <a:pt x="1599" y="0"/>
                    <a:pt x="1791" y="40"/>
                  </a:cubicBezTo>
                  <a:cubicBezTo>
                    <a:pt x="1983" y="80"/>
                    <a:pt x="2159" y="224"/>
                    <a:pt x="2223" y="328"/>
                  </a:cubicBezTo>
                  <a:cubicBezTo>
                    <a:pt x="2287" y="432"/>
                    <a:pt x="2239" y="520"/>
                    <a:pt x="2175" y="664"/>
                  </a:cubicBezTo>
                  <a:cubicBezTo>
                    <a:pt x="2111" y="808"/>
                    <a:pt x="1975" y="1112"/>
                    <a:pt x="1839" y="1192"/>
                  </a:cubicBezTo>
                  <a:cubicBezTo>
                    <a:pt x="1703" y="1272"/>
                    <a:pt x="1567" y="1144"/>
                    <a:pt x="1359" y="1144"/>
                  </a:cubicBezTo>
                  <a:cubicBezTo>
                    <a:pt x="1151" y="1144"/>
                    <a:pt x="791" y="1224"/>
                    <a:pt x="591" y="1192"/>
                  </a:cubicBezTo>
                  <a:cubicBezTo>
                    <a:pt x="391" y="1160"/>
                    <a:pt x="275" y="1056"/>
                    <a:pt x="159" y="952"/>
                  </a:cubicBezTo>
                </a:path>
              </a:pathLst>
            </a:custGeom>
            <a:gradFill rotWithShape="1">
              <a:gsLst>
                <a:gs pos="0">
                  <a:srgbClr val="C84300"/>
                </a:gs>
                <a:gs pos="100000">
                  <a:srgbClr val="8A2E00"/>
                </a:gs>
              </a:gsLst>
              <a:path path="rect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2353" name="Freeform 151">
              <a:extLst>
                <a:ext uri="{FF2B5EF4-FFF2-40B4-BE49-F238E27FC236}">
                  <a16:creationId xmlns:a16="http://schemas.microsoft.com/office/drawing/2014/main" id="{D1C315D9-B9EB-49A6-8452-99EDCDEF48E5}"/>
                </a:ext>
              </a:extLst>
            </p:cNvPr>
            <p:cNvSpPr>
              <a:spLocks/>
            </p:cNvSpPr>
            <p:nvPr/>
          </p:nvSpPr>
          <p:spPr bwMode="auto">
            <a:xfrm>
              <a:off x="4464" y="3024"/>
              <a:ext cx="240" cy="240"/>
            </a:xfrm>
            <a:custGeom>
              <a:avLst/>
              <a:gdLst>
                <a:gd name="T0" fmla="*/ 2 w 2287"/>
                <a:gd name="T1" fmla="*/ 34 h 1272"/>
                <a:gd name="T2" fmla="*/ 1 w 2287"/>
                <a:gd name="T3" fmla="*/ 25 h 1272"/>
                <a:gd name="T4" fmla="*/ 6 w 2287"/>
                <a:gd name="T5" fmla="*/ 5 h 1272"/>
                <a:gd name="T6" fmla="*/ 12 w 2287"/>
                <a:gd name="T7" fmla="*/ 3 h 1272"/>
                <a:gd name="T8" fmla="*/ 20 w 2287"/>
                <a:gd name="T9" fmla="*/ 2 h 1272"/>
                <a:gd name="T10" fmla="*/ 24 w 2287"/>
                <a:gd name="T11" fmla="*/ 12 h 1272"/>
                <a:gd name="T12" fmla="*/ 24 w 2287"/>
                <a:gd name="T13" fmla="*/ 24 h 1272"/>
                <a:gd name="T14" fmla="*/ 20 w 2287"/>
                <a:gd name="T15" fmla="*/ 42 h 1272"/>
                <a:gd name="T16" fmla="*/ 15 w 2287"/>
                <a:gd name="T17" fmla="*/ 41 h 1272"/>
                <a:gd name="T18" fmla="*/ 7 w 2287"/>
                <a:gd name="T19" fmla="*/ 42 h 1272"/>
                <a:gd name="T20" fmla="*/ 2 w 2287"/>
                <a:gd name="T21" fmla="*/ 34 h 127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2287" h="1272">
                  <a:moveTo>
                    <a:pt x="167" y="952"/>
                  </a:moveTo>
                  <a:cubicBezTo>
                    <a:pt x="152" y="912"/>
                    <a:pt x="0" y="848"/>
                    <a:pt x="63" y="712"/>
                  </a:cubicBezTo>
                  <a:cubicBezTo>
                    <a:pt x="126" y="576"/>
                    <a:pt x="375" y="240"/>
                    <a:pt x="543" y="136"/>
                  </a:cubicBezTo>
                  <a:cubicBezTo>
                    <a:pt x="711" y="32"/>
                    <a:pt x="863" y="104"/>
                    <a:pt x="1071" y="88"/>
                  </a:cubicBezTo>
                  <a:cubicBezTo>
                    <a:pt x="1279" y="72"/>
                    <a:pt x="1599" y="0"/>
                    <a:pt x="1791" y="40"/>
                  </a:cubicBezTo>
                  <a:cubicBezTo>
                    <a:pt x="1983" y="80"/>
                    <a:pt x="2159" y="224"/>
                    <a:pt x="2223" y="328"/>
                  </a:cubicBezTo>
                  <a:cubicBezTo>
                    <a:pt x="2287" y="432"/>
                    <a:pt x="2239" y="520"/>
                    <a:pt x="2175" y="664"/>
                  </a:cubicBezTo>
                  <a:cubicBezTo>
                    <a:pt x="2111" y="808"/>
                    <a:pt x="1975" y="1112"/>
                    <a:pt x="1839" y="1192"/>
                  </a:cubicBezTo>
                  <a:cubicBezTo>
                    <a:pt x="1703" y="1272"/>
                    <a:pt x="1567" y="1144"/>
                    <a:pt x="1359" y="1144"/>
                  </a:cubicBezTo>
                  <a:cubicBezTo>
                    <a:pt x="1151" y="1144"/>
                    <a:pt x="791" y="1224"/>
                    <a:pt x="591" y="1192"/>
                  </a:cubicBezTo>
                  <a:cubicBezTo>
                    <a:pt x="391" y="1160"/>
                    <a:pt x="275" y="1056"/>
                    <a:pt x="159" y="952"/>
                  </a:cubicBezTo>
                </a:path>
              </a:pathLst>
            </a:custGeom>
            <a:gradFill rotWithShape="1">
              <a:gsLst>
                <a:gs pos="0">
                  <a:srgbClr val="C84300"/>
                </a:gs>
                <a:gs pos="100000">
                  <a:srgbClr val="8A2E00"/>
                </a:gs>
              </a:gsLst>
              <a:path path="rect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2354" name="Freeform 152">
              <a:extLst>
                <a:ext uri="{FF2B5EF4-FFF2-40B4-BE49-F238E27FC236}">
                  <a16:creationId xmlns:a16="http://schemas.microsoft.com/office/drawing/2014/main" id="{BFCF746C-09B1-40DA-9BFB-B730D9781F6F}"/>
                </a:ext>
              </a:extLst>
            </p:cNvPr>
            <p:cNvSpPr>
              <a:spLocks/>
            </p:cNvSpPr>
            <p:nvPr/>
          </p:nvSpPr>
          <p:spPr bwMode="auto">
            <a:xfrm>
              <a:off x="4608" y="2784"/>
              <a:ext cx="240" cy="240"/>
            </a:xfrm>
            <a:custGeom>
              <a:avLst/>
              <a:gdLst>
                <a:gd name="T0" fmla="*/ 2 w 2287"/>
                <a:gd name="T1" fmla="*/ 34 h 1272"/>
                <a:gd name="T2" fmla="*/ 1 w 2287"/>
                <a:gd name="T3" fmla="*/ 25 h 1272"/>
                <a:gd name="T4" fmla="*/ 6 w 2287"/>
                <a:gd name="T5" fmla="*/ 5 h 1272"/>
                <a:gd name="T6" fmla="*/ 12 w 2287"/>
                <a:gd name="T7" fmla="*/ 3 h 1272"/>
                <a:gd name="T8" fmla="*/ 20 w 2287"/>
                <a:gd name="T9" fmla="*/ 2 h 1272"/>
                <a:gd name="T10" fmla="*/ 24 w 2287"/>
                <a:gd name="T11" fmla="*/ 12 h 1272"/>
                <a:gd name="T12" fmla="*/ 24 w 2287"/>
                <a:gd name="T13" fmla="*/ 24 h 1272"/>
                <a:gd name="T14" fmla="*/ 20 w 2287"/>
                <a:gd name="T15" fmla="*/ 42 h 1272"/>
                <a:gd name="T16" fmla="*/ 15 w 2287"/>
                <a:gd name="T17" fmla="*/ 41 h 1272"/>
                <a:gd name="T18" fmla="*/ 7 w 2287"/>
                <a:gd name="T19" fmla="*/ 42 h 1272"/>
                <a:gd name="T20" fmla="*/ 2 w 2287"/>
                <a:gd name="T21" fmla="*/ 34 h 127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2287" h="1272">
                  <a:moveTo>
                    <a:pt x="167" y="952"/>
                  </a:moveTo>
                  <a:cubicBezTo>
                    <a:pt x="152" y="912"/>
                    <a:pt x="0" y="848"/>
                    <a:pt x="63" y="712"/>
                  </a:cubicBezTo>
                  <a:cubicBezTo>
                    <a:pt x="126" y="576"/>
                    <a:pt x="375" y="240"/>
                    <a:pt x="543" y="136"/>
                  </a:cubicBezTo>
                  <a:cubicBezTo>
                    <a:pt x="711" y="32"/>
                    <a:pt x="863" y="104"/>
                    <a:pt x="1071" y="88"/>
                  </a:cubicBezTo>
                  <a:cubicBezTo>
                    <a:pt x="1279" y="72"/>
                    <a:pt x="1599" y="0"/>
                    <a:pt x="1791" y="40"/>
                  </a:cubicBezTo>
                  <a:cubicBezTo>
                    <a:pt x="1983" y="80"/>
                    <a:pt x="2159" y="224"/>
                    <a:pt x="2223" y="328"/>
                  </a:cubicBezTo>
                  <a:cubicBezTo>
                    <a:pt x="2287" y="432"/>
                    <a:pt x="2239" y="520"/>
                    <a:pt x="2175" y="664"/>
                  </a:cubicBezTo>
                  <a:cubicBezTo>
                    <a:pt x="2111" y="808"/>
                    <a:pt x="1975" y="1112"/>
                    <a:pt x="1839" y="1192"/>
                  </a:cubicBezTo>
                  <a:cubicBezTo>
                    <a:pt x="1703" y="1272"/>
                    <a:pt x="1567" y="1144"/>
                    <a:pt x="1359" y="1144"/>
                  </a:cubicBezTo>
                  <a:cubicBezTo>
                    <a:pt x="1151" y="1144"/>
                    <a:pt x="791" y="1224"/>
                    <a:pt x="591" y="1192"/>
                  </a:cubicBezTo>
                  <a:cubicBezTo>
                    <a:pt x="391" y="1160"/>
                    <a:pt x="275" y="1056"/>
                    <a:pt x="159" y="952"/>
                  </a:cubicBezTo>
                </a:path>
              </a:pathLst>
            </a:custGeom>
            <a:gradFill rotWithShape="1">
              <a:gsLst>
                <a:gs pos="0">
                  <a:srgbClr val="C84300"/>
                </a:gs>
                <a:gs pos="100000">
                  <a:srgbClr val="8A2E00"/>
                </a:gs>
              </a:gsLst>
              <a:path path="rect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51" name="Rectangle 50">
            <a:extLst>
              <a:ext uri="{FF2B5EF4-FFF2-40B4-BE49-F238E27FC236}">
                <a16:creationId xmlns:a16="http://schemas.microsoft.com/office/drawing/2014/main" id="{98DEADEE-A3CF-4349-8D8C-669B807661CA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22638" y="1728788"/>
            <a:ext cx="1736725" cy="1108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altLang="ru-RU" sz="6600" b="1" i="1" dirty="0">
                <a:solidFill>
                  <a:srgbClr val="C8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>75%</a:t>
            </a:r>
          </a:p>
        </p:txBody>
      </p:sp>
      <p:sp>
        <p:nvSpPr>
          <p:cNvPr id="152" name="TextBox 151">
            <a:extLst>
              <a:ext uri="{FF2B5EF4-FFF2-40B4-BE49-F238E27FC236}">
                <a16:creationId xmlns:a16="http://schemas.microsoft.com/office/drawing/2014/main" id="{B3FA0A1E-429E-44B2-961E-99C5F2ADA92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5913" y="2136775"/>
            <a:ext cx="2308225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3600" b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5*4 т -                      х т     -</a:t>
            </a:r>
          </a:p>
        </p:txBody>
      </p:sp>
      <p:sp>
        <p:nvSpPr>
          <p:cNvPr id="153" name="TextBox 152">
            <a:extLst>
              <a:ext uri="{FF2B5EF4-FFF2-40B4-BE49-F238E27FC236}">
                <a16:creationId xmlns:a16="http://schemas.microsoft.com/office/drawing/2014/main" id="{73B2655E-9E97-4FF1-98ED-9746F2AC055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30388" y="2179638"/>
            <a:ext cx="1901825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3600" b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100%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3600" b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75%</a:t>
            </a:r>
          </a:p>
        </p:txBody>
      </p:sp>
      <p:sp>
        <p:nvSpPr>
          <p:cNvPr id="154" name="Стрелка вверх 18">
            <a:extLst>
              <a:ext uri="{FF2B5EF4-FFF2-40B4-BE49-F238E27FC236}">
                <a16:creationId xmlns:a16="http://schemas.microsoft.com/office/drawing/2014/main" id="{25470EF1-8EFB-4074-93FE-4D76C76CEEBC}"/>
              </a:ext>
            </a:extLst>
          </p:cNvPr>
          <p:cNvSpPr/>
          <p:nvPr/>
        </p:nvSpPr>
        <p:spPr>
          <a:xfrm rot="10800000" flipH="1">
            <a:off x="36513" y="2232025"/>
            <a:ext cx="279400" cy="1025525"/>
          </a:xfrm>
          <a:prstGeom prst="up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945" tIns="41473" rIns="82945" bIns="41473" anchor="ctr"/>
          <a:lstStyle/>
          <a:p>
            <a:pPr algn="ctr" eaLnBrk="1" hangingPunct="1">
              <a:lnSpc>
                <a:spcPct val="93000"/>
              </a:lnSpc>
              <a:buClr>
                <a:srgbClr val="000000"/>
              </a:buClr>
              <a:buSzPct val="45000"/>
              <a:buFont typeface="Wingdings" charset="2"/>
              <a:buNone/>
              <a:defRPr/>
            </a:pPr>
            <a:endParaRPr lang="ru-RU"/>
          </a:p>
        </p:txBody>
      </p:sp>
      <p:sp>
        <p:nvSpPr>
          <p:cNvPr id="155" name="Стрелка вверх 18">
            <a:extLst>
              <a:ext uri="{FF2B5EF4-FFF2-40B4-BE49-F238E27FC236}">
                <a16:creationId xmlns:a16="http://schemas.microsoft.com/office/drawing/2014/main" id="{E8AEC0FC-6B7A-4BDC-B404-8A398B307788}"/>
              </a:ext>
            </a:extLst>
          </p:cNvPr>
          <p:cNvSpPr/>
          <p:nvPr/>
        </p:nvSpPr>
        <p:spPr>
          <a:xfrm rot="10800000" flipH="1">
            <a:off x="3017838" y="2259013"/>
            <a:ext cx="279400" cy="1025525"/>
          </a:xfrm>
          <a:prstGeom prst="up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945" tIns="41473" rIns="82945" bIns="41473" anchor="ctr"/>
          <a:lstStyle/>
          <a:p>
            <a:pPr algn="ctr" eaLnBrk="1" hangingPunct="1">
              <a:lnSpc>
                <a:spcPct val="93000"/>
              </a:lnSpc>
              <a:buClr>
                <a:srgbClr val="000000"/>
              </a:buClr>
              <a:buSzPct val="45000"/>
              <a:buFont typeface="Wingdings" charset="2"/>
              <a:buNone/>
              <a:defRPr/>
            </a:pPr>
            <a:endParaRPr lang="ru-RU"/>
          </a:p>
        </p:txBody>
      </p:sp>
      <p:sp>
        <p:nvSpPr>
          <p:cNvPr id="156" name="TextBox 155">
            <a:extLst>
              <a:ext uri="{FF2B5EF4-FFF2-40B4-BE49-F238E27FC236}">
                <a16:creationId xmlns:a16="http://schemas.microsoft.com/office/drawing/2014/main" id="{2D6BE294-D42A-45ED-8931-F2EFD8B338F3}"/>
              </a:ext>
            </a:extLst>
          </p:cNvPr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6177649" y="1827818"/>
            <a:ext cx="2397744" cy="925190"/>
          </a:xfrm>
          <a:prstGeom prst="rect">
            <a:avLst/>
          </a:prstGeom>
          <a:blipFill>
            <a:blip r:embed="rId6"/>
            <a:stretch>
              <a:fillRect/>
            </a:stretch>
          </a:blipFill>
        </p:spPr>
        <p:txBody>
          <a:bodyPr/>
          <a:lstStyle/>
          <a:p>
            <a:pPr>
              <a:defRPr/>
            </a:pPr>
            <a:r>
              <a:rPr lang="ru-RU">
                <a:noFill/>
              </a:rPr>
              <a:t> </a:t>
            </a:r>
          </a:p>
        </p:txBody>
      </p:sp>
      <p:sp>
        <p:nvSpPr>
          <p:cNvPr id="157" name="TextBox 156">
            <a:extLst>
              <a:ext uri="{FF2B5EF4-FFF2-40B4-BE49-F238E27FC236}">
                <a16:creationId xmlns:a16="http://schemas.microsoft.com/office/drawing/2014/main" id="{AF190B56-B381-4776-925E-D134B26D9A20}"/>
              </a:ext>
            </a:extLst>
          </p:cNvPr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6265259" y="3117529"/>
            <a:ext cx="2397744" cy="718787"/>
          </a:xfrm>
          <a:prstGeom prst="rect">
            <a:avLst/>
          </a:prstGeom>
          <a:blipFill>
            <a:blip r:embed="rId7"/>
            <a:stretch>
              <a:fillRect l="-10433" t="-1695" b="-17797"/>
            </a:stretch>
          </a:blipFill>
        </p:spPr>
        <p:txBody>
          <a:bodyPr/>
          <a:lstStyle/>
          <a:p>
            <a:pPr>
              <a:defRPr/>
            </a:pPr>
            <a:r>
              <a:rPr lang="ru-RU">
                <a:noFill/>
              </a:rPr>
              <a:t> </a:t>
            </a:r>
          </a:p>
        </p:txBody>
      </p:sp>
      <p:sp>
        <p:nvSpPr>
          <p:cNvPr id="158" name="TextBox 157">
            <a:extLst>
              <a:ext uri="{FF2B5EF4-FFF2-40B4-BE49-F238E27FC236}">
                <a16:creationId xmlns:a16="http://schemas.microsoft.com/office/drawing/2014/main" id="{6EF49697-F593-42AC-AD9C-C5EA714AB75A}"/>
              </a:ext>
            </a:extLst>
          </p:cNvPr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6319219" y="4055538"/>
            <a:ext cx="2397744" cy="492443"/>
          </a:xfrm>
          <a:prstGeom prst="rect">
            <a:avLst/>
          </a:prstGeom>
          <a:blipFill>
            <a:blip r:embed="rId8"/>
            <a:stretch>
              <a:fillRect l="-10433" t="-24691" b="-49383"/>
            </a:stretch>
          </a:blipFill>
        </p:spPr>
        <p:txBody>
          <a:bodyPr/>
          <a:lstStyle/>
          <a:p>
            <a:pPr>
              <a:defRPr/>
            </a:pPr>
            <a:r>
              <a:rPr lang="ru-RU">
                <a:noFill/>
              </a:rPr>
              <a:t> </a:t>
            </a:r>
          </a:p>
        </p:txBody>
      </p:sp>
      <p:sp>
        <p:nvSpPr>
          <p:cNvPr id="159" name="TextBox 158">
            <a:extLst>
              <a:ext uri="{FF2B5EF4-FFF2-40B4-BE49-F238E27FC236}">
                <a16:creationId xmlns:a16="http://schemas.microsoft.com/office/drawing/2014/main" id="{A18323E3-5D2A-435A-A157-46B30327792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5413" y="5167313"/>
            <a:ext cx="2286000" cy="49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b="1">
                <a:solidFill>
                  <a:srgbClr val="002060"/>
                </a:solidFill>
              </a:rPr>
              <a:t>Ответ: 15 т.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repeatCount="2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6" dur="2000" fill="hold"/>
                                        <p:tgtEl>
                                          <p:spTgt spid="543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8" presetClass="emph" presetSubtype="0" repeatCount="3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8" dur="2000" fill="hold"/>
                                        <p:tgtEl>
                                          <p:spTgt spid="5433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" presetID="8" presetClass="emph" presetSubtype="0" repeatCount="3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10" dur="2000" fill="hold"/>
                                        <p:tgtEl>
                                          <p:spTgt spid="5434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8" presetClass="emph" presetSubtype="0" repeatCount="3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12" dur="2000" fill="hold"/>
                                        <p:tgtEl>
                                          <p:spTgt spid="5435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3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89166 0 " pathEditMode="relative" ptsTypes="AA">
                                      <p:cBhvr>
                                        <p:cTn id="14" dur="5000" fill="hold"/>
                                        <p:tgtEl>
                                          <p:spTgt spid="543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5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89166 0 " pathEditMode="relative" ptsTypes="AA">
                                      <p:cBhvr>
                                        <p:cTn id="16" dur="5000" fill="hold"/>
                                        <p:tgtEl>
                                          <p:spTgt spid="543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89166 0 " pathEditMode="relative" ptsTypes="AA">
                                      <p:cBhvr>
                                        <p:cTn id="18" dur="5000" fill="hold"/>
                                        <p:tgtEl>
                                          <p:spTgt spid="543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9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89166 0 " pathEditMode="relative" ptsTypes="AA">
                                      <p:cBhvr>
                                        <p:cTn id="20" dur="5000" fill="hold"/>
                                        <p:tgtEl>
                                          <p:spTgt spid="543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1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89166 0 " pathEditMode="relative" ptsTypes="AA">
                                      <p:cBhvr>
                                        <p:cTn id="22" dur="5000" fill="hold"/>
                                        <p:tgtEl>
                                          <p:spTgt spid="5437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2.22222E-6 L -0.02917 -0.38889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544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58" y="-19444"/>
                                    </p:animMotion>
                                  </p:childTnLst>
                                </p:cTn>
                              </p:par>
                              <p:par>
                                <p:cTn id="27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43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43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1" dur="1000"/>
                                        <p:tgtEl>
                                          <p:spTgt spid="543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4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 nodeType="clickPar">
                      <p:stCondLst>
                        <p:cond delay="indefinite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 nodeType="clickPar">
                      <p:stCondLst>
                        <p:cond delay="indefinite"/>
                      </p:stCondLst>
                      <p:childTnLst>
                        <p:par>
                          <p:cTn id="5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 nodeType="clickPar">
                      <p:stCondLst>
                        <p:cond delay="indefinite"/>
                      </p:stCondLst>
                      <p:childTnLst>
                        <p:par>
                          <p:cTn id="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 nodeType="clickPar">
                      <p:stCondLst>
                        <p:cond delay="indefinite"/>
                      </p:stCondLst>
                      <p:childTnLst>
                        <p:par>
                          <p:cTn id="6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322" grpId="0"/>
      <p:bldP spid="151" grpId="0"/>
      <p:bldP spid="152" grpId="0" autoUpdateAnimBg="0"/>
      <p:bldP spid="153" grpId="0" autoUpdateAnimBg="0"/>
      <p:bldP spid="154" grpId="0" animBg="1" autoUpdateAnimBg="0"/>
      <p:bldP spid="155" grpId="0" animBg="1" autoUpdateAnimBg="0"/>
      <p:bldP spid="15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ext Box 2">
            <a:extLst>
              <a:ext uri="{FF2B5EF4-FFF2-40B4-BE49-F238E27FC236}">
                <a16:creationId xmlns:a16="http://schemas.microsoft.com/office/drawing/2014/main" id="{30E27F45-3EC4-46E1-A3D5-10976CC0B6D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0338" y="160338"/>
            <a:ext cx="8886825" cy="1187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prstDash val="sysDot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2400" b="1"/>
              <a:t>          Чернослив при сушке теряет 64% своей массы. Сколько надо взять свежего чернослива, чтобы получить 27 кг сушеного?             </a:t>
            </a:r>
          </a:p>
        </p:txBody>
      </p:sp>
      <p:grpSp>
        <p:nvGrpSpPr>
          <p:cNvPr id="14339" name="Group 65">
            <a:extLst>
              <a:ext uri="{FF2B5EF4-FFF2-40B4-BE49-F238E27FC236}">
                <a16:creationId xmlns:a16="http://schemas.microsoft.com/office/drawing/2014/main" id="{C7BC93DE-EF5E-4195-B366-80C1E02E357A}"/>
              </a:ext>
            </a:extLst>
          </p:cNvPr>
          <p:cNvGrpSpPr>
            <a:grpSpLocks/>
          </p:cNvGrpSpPr>
          <p:nvPr/>
        </p:nvGrpSpPr>
        <p:grpSpPr bwMode="auto">
          <a:xfrm>
            <a:off x="106363" y="3752850"/>
            <a:ext cx="2438400" cy="1600200"/>
            <a:chOff x="432" y="2688"/>
            <a:chExt cx="1536" cy="1008"/>
          </a:xfrm>
        </p:grpSpPr>
        <p:grpSp>
          <p:nvGrpSpPr>
            <p:cNvPr id="14406" name="Group 4">
              <a:extLst>
                <a:ext uri="{FF2B5EF4-FFF2-40B4-BE49-F238E27FC236}">
                  <a16:creationId xmlns:a16="http://schemas.microsoft.com/office/drawing/2014/main" id="{1DD1C212-0C86-4CA6-9CE3-D3638799875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32" y="3024"/>
              <a:ext cx="1536" cy="672"/>
              <a:chOff x="2145" y="2768"/>
              <a:chExt cx="1536" cy="672"/>
            </a:xfrm>
          </p:grpSpPr>
          <p:sp>
            <p:nvSpPr>
              <p:cNvPr id="11269" name="Freeform 5">
                <a:extLst>
                  <a:ext uri="{FF2B5EF4-FFF2-40B4-BE49-F238E27FC236}">
                    <a16:creationId xmlns:a16="http://schemas.microsoft.com/office/drawing/2014/main" id="{6BA2F119-F912-4B4D-B7EB-6288293757D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45" y="2979"/>
                <a:ext cx="1536" cy="461"/>
              </a:xfrm>
              <a:custGeom>
                <a:avLst/>
                <a:gdLst>
                  <a:gd name="T0" fmla="*/ 0 w 2344"/>
                  <a:gd name="T1" fmla="*/ 56 h 680"/>
                  <a:gd name="T2" fmla="*/ 272 w 2344"/>
                  <a:gd name="T3" fmla="*/ 392 h 680"/>
                  <a:gd name="T4" fmla="*/ 792 w 2344"/>
                  <a:gd name="T5" fmla="*/ 640 h 680"/>
                  <a:gd name="T6" fmla="*/ 1640 w 2344"/>
                  <a:gd name="T7" fmla="*/ 632 h 680"/>
                  <a:gd name="T8" fmla="*/ 2080 w 2344"/>
                  <a:gd name="T9" fmla="*/ 392 h 680"/>
                  <a:gd name="T10" fmla="*/ 2344 w 2344"/>
                  <a:gd name="T11" fmla="*/ 0 h 6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344" h="680">
                    <a:moveTo>
                      <a:pt x="0" y="56"/>
                    </a:moveTo>
                    <a:cubicBezTo>
                      <a:pt x="65" y="185"/>
                      <a:pt x="140" y="295"/>
                      <a:pt x="272" y="392"/>
                    </a:cubicBezTo>
                    <a:cubicBezTo>
                      <a:pt x="404" y="489"/>
                      <a:pt x="564" y="600"/>
                      <a:pt x="792" y="640"/>
                    </a:cubicBezTo>
                    <a:cubicBezTo>
                      <a:pt x="1020" y="680"/>
                      <a:pt x="1425" y="673"/>
                      <a:pt x="1640" y="632"/>
                    </a:cubicBezTo>
                    <a:cubicBezTo>
                      <a:pt x="1855" y="591"/>
                      <a:pt x="1963" y="497"/>
                      <a:pt x="2080" y="392"/>
                    </a:cubicBezTo>
                    <a:cubicBezTo>
                      <a:pt x="2197" y="287"/>
                      <a:pt x="2274" y="153"/>
                      <a:pt x="2344" y="0"/>
                    </a:cubicBezTo>
                  </a:path>
                </a:pathLst>
              </a:custGeom>
              <a:gradFill rotWithShape="1">
                <a:gsLst>
                  <a:gs pos="0">
                    <a:schemeClr val="bg1"/>
                  </a:gs>
                  <a:gs pos="50000">
                    <a:srgbClr val="33CCCC"/>
                  </a:gs>
                  <a:gs pos="100000">
                    <a:schemeClr val="bg1"/>
                  </a:gs>
                </a:gsLst>
                <a:lin ang="18900000" scaled="1"/>
              </a:gradFill>
              <a:ln w="952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4426" name="Oval 6">
                <a:extLst>
                  <a:ext uri="{FF2B5EF4-FFF2-40B4-BE49-F238E27FC236}">
                    <a16:creationId xmlns:a16="http://schemas.microsoft.com/office/drawing/2014/main" id="{FCF47C52-E54C-41D0-A2DE-72BC6737ECE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2145" y="2768"/>
                <a:ext cx="1536" cy="435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chemeClr val="accent1"/>
                  </a:gs>
                </a:gsLst>
                <a:path path="shape">
                  <a:fillToRect l="50000" t="50000" r="50000" b="50000"/>
                </a:path>
              </a:gradFill>
              <a:ln w="9525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  <a:cs typeface="Arial" panose="020B0604020202020204" pitchFamily="34" charset="0"/>
                  </a:defRPr>
                </a:lvl9pPr>
              </a:lstStyle>
              <a:p>
                <a:pPr>
                  <a:spcBef>
                    <a:spcPct val="0"/>
                  </a:spcBef>
                  <a:buFontTx/>
                  <a:buNone/>
                </a:pPr>
                <a:endParaRPr lang="ru-RU" altLang="ru-RU" sz="1800"/>
              </a:p>
            </p:txBody>
          </p:sp>
          <p:pic>
            <p:nvPicPr>
              <p:cNvPr id="14427" name="Picture 7" descr="uz">
                <a:extLst>
                  <a:ext uri="{FF2B5EF4-FFF2-40B4-BE49-F238E27FC236}">
                    <a16:creationId xmlns:a16="http://schemas.microsoft.com/office/drawing/2014/main" id="{CBB60668-E431-4E2B-8CFA-4E83C59F6D9B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439" y="3249"/>
                <a:ext cx="980" cy="15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14407" name="Freeform 8">
              <a:extLst>
                <a:ext uri="{FF2B5EF4-FFF2-40B4-BE49-F238E27FC236}">
                  <a16:creationId xmlns:a16="http://schemas.microsoft.com/office/drawing/2014/main" id="{F4F8C893-BFA6-4C0F-98FE-73BED138B374}"/>
                </a:ext>
              </a:extLst>
            </p:cNvPr>
            <p:cNvSpPr>
              <a:spLocks/>
            </p:cNvSpPr>
            <p:nvPr/>
          </p:nvSpPr>
          <p:spPr bwMode="auto">
            <a:xfrm rot="4249848">
              <a:off x="1316" y="2812"/>
              <a:ext cx="373" cy="318"/>
            </a:xfrm>
            <a:custGeom>
              <a:avLst/>
              <a:gdLst>
                <a:gd name="T0" fmla="*/ 0 w 1144"/>
                <a:gd name="T1" fmla="*/ 93 h 976"/>
                <a:gd name="T2" fmla="*/ 5 w 1144"/>
                <a:gd name="T3" fmla="*/ 42 h 976"/>
                <a:gd name="T4" fmla="*/ 31 w 1144"/>
                <a:gd name="T5" fmla="*/ 11 h 976"/>
                <a:gd name="T6" fmla="*/ 66 w 1144"/>
                <a:gd name="T7" fmla="*/ 1 h 976"/>
                <a:gd name="T8" fmla="*/ 102 w 1144"/>
                <a:gd name="T9" fmla="*/ 6 h 976"/>
                <a:gd name="T10" fmla="*/ 117 w 1144"/>
                <a:gd name="T11" fmla="*/ 16 h 976"/>
                <a:gd name="T12" fmla="*/ 117 w 1144"/>
                <a:gd name="T13" fmla="*/ 36 h 976"/>
                <a:gd name="T14" fmla="*/ 92 w 1144"/>
                <a:gd name="T15" fmla="*/ 77 h 976"/>
                <a:gd name="T16" fmla="*/ 56 w 1144"/>
                <a:gd name="T17" fmla="*/ 93 h 976"/>
                <a:gd name="T18" fmla="*/ 21 w 1144"/>
                <a:gd name="T19" fmla="*/ 103 h 976"/>
                <a:gd name="T20" fmla="*/ 0 w 1144"/>
                <a:gd name="T21" fmla="*/ 98 h 97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144" h="976">
                  <a:moveTo>
                    <a:pt x="0" y="872"/>
                  </a:moveTo>
                  <a:cubicBezTo>
                    <a:pt x="0" y="696"/>
                    <a:pt x="0" y="520"/>
                    <a:pt x="48" y="392"/>
                  </a:cubicBezTo>
                  <a:cubicBezTo>
                    <a:pt x="96" y="264"/>
                    <a:pt x="192" y="168"/>
                    <a:pt x="288" y="104"/>
                  </a:cubicBezTo>
                  <a:cubicBezTo>
                    <a:pt x="384" y="40"/>
                    <a:pt x="512" y="16"/>
                    <a:pt x="624" y="8"/>
                  </a:cubicBezTo>
                  <a:cubicBezTo>
                    <a:pt x="736" y="0"/>
                    <a:pt x="880" y="32"/>
                    <a:pt x="960" y="56"/>
                  </a:cubicBezTo>
                  <a:cubicBezTo>
                    <a:pt x="1040" y="80"/>
                    <a:pt x="1080" y="104"/>
                    <a:pt x="1104" y="152"/>
                  </a:cubicBezTo>
                  <a:cubicBezTo>
                    <a:pt x="1128" y="200"/>
                    <a:pt x="1144" y="248"/>
                    <a:pt x="1104" y="344"/>
                  </a:cubicBezTo>
                  <a:cubicBezTo>
                    <a:pt x="1064" y="440"/>
                    <a:pt x="960" y="640"/>
                    <a:pt x="864" y="728"/>
                  </a:cubicBezTo>
                  <a:cubicBezTo>
                    <a:pt x="768" y="816"/>
                    <a:pt x="640" y="832"/>
                    <a:pt x="528" y="872"/>
                  </a:cubicBezTo>
                  <a:cubicBezTo>
                    <a:pt x="416" y="912"/>
                    <a:pt x="280" y="960"/>
                    <a:pt x="192" y="968"/>
                  </a:cubicBezTo>
                  <a:cubicBezTo>
                    <a:pt x="104" y="976"/>
                    <a:pt x="52" y="948"/>
                    <a:pt x="0" y="920"/>
                  </a:cubicBezTo>
                </a:path>
              </a:pathLst>
            </a:custGeom>
            <a:gradFill rotWithShape="1">
              <a:gsLst>
                <a:gs pos="0">
                  <a:srgbClr val="9966FF"/>
                </a:gs>
                <a:gs pos="100000">
                  <a:srgbClr val="430086"/>
                </a:gs>
              </a:gsLst>
              <a:path path="rect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4408" name="Freeform 9">
              <a:extLst>
                <a:ext uri="{FF2B5EF4-FFF2-40B4-BE49-F238E27FC236}">
                  <a16:creationId xmlns:a16="http://schemas.microsoft.com/office/drawing/2014/main" id="{3A033675-E1A3-41E0-8949-9F47BE31A484}"/>
                </a:ext>
              </a:extLst>
            </p:cNvPr>
            <p:cNvSpPr>
              <a:spLocks/>
            </p:cNvSpPr>
            <p:nvPr/>
          </p:nvSpPr>
          <p:spPr bwMode="auto">
            <a:xfrm>
              <a:off x="432" y="2928"/>
              <a:ext cx="384" cy="392"/>
            </a:xfrm>
            <a:custGeom>
              <a:avLst/>
              <a:gdLst>
                <a:gd name="T0" fmla="*/ 0 w 1144"/>
                <a:gd name="T1" fmla="*/ 141 h 976"/>
                <a:gd name="T2" fmla="*/ 5 w 1144"/>
                <a:gd name="T3" fmla="*/ 63 h 976"/>
                <a:gd name="T4" fmla="*/ 33 w 1144"/>
                <a:gd name="T5" fmla="*/ 17 h 976"/>
                <a:gd name="T6" fmla="*/ 70 w 1144"/>
                <a:gd name="T7" fmla="*/ 1 h 976"/>
                <a:gd name="T8" fmla="*/ 108 w 1144"/>
                <a:gd name="T9" fmla="*/ 9 h 976"/>
                <a:gd name="T10" fmla="*/ 125 w 1144"/>
                <a:gd name="T11" fmla="*/ 25 h 976"/>
                <a:gd name="T12" fmla="*/ 125 w 1144"/>
                <a:gd name="T13" fmla="*/ 55 h 976"/>
                <a:gd name="T14" fmla="*/ 97 w 1144"/>
                <a:gd name="T15" fmla="*/ 117 h 976"/>
                <a:gd name="T16" fmla="*/ 59 w 1144"/>
                <a:gd name="T17" fmla="*/ 141 h 976"/>
                <a:gd name="T18" fmla="*/ 21 w 1144"/>
                <a:gd name="T19" fmla="*/ 156 h 976"/>
                <a:gd name="T20" fmla="*/ 0 w 1144"/>
                <a:gd name="T21" fmla="*/ 149 h 97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144" h="976">
                  <a:moveTo>
                    <a:pt x="0" y="872"/>
                  </a:moveTo>
                  <a:cubicBezTo>
                    <a:pt x="0" y="696"/>
                    <a:pt x="0" y="520"/>
                    <a:pt x="48" y="392"/>
                  </a:cubicBezTo>
                  <a:cubicBezTo>
                    <a:pt x="96" y="264"/>
                    <a:pt x="192" y="168"/>
                    <a:pt x="288" y="104"/>
                  </a:cubicBezTo>
                  <a:cubicBezTo>
                    <a:pt x="384" y="40"/>
                    <a:pt x="512" y="16"/>
                    <a:pt x="624" y="8"/>
                  </a:cubicBezTo>
                  <a:cubicBezTo>
                    <a:pt x="736" y="0"/>
                    <a:pt x="880" y="32"/>
                    <a:pt x="960" y="56"/>
                  </a:cubicBezTo>
                  <a:cubicBezTo>
                    <a:pt x="1040" y="80"/>
                    <a:pt x="1080" y="104"/>
                    <a:pt x="1104" y="152"/>
                  </a:cubicBezTo>
                  <a:cubicBezTo>
                    <a:pt x="1128" y="200"/>
                    <a:pt x="1144" y="248"/>
                    <a:pt x="1104" y="344"/>
                  </a:cubicBezTo>
                  <a:cubicBezTo>
                    <a:pt x="1064" y="440"/>
                    <a:pt x="960" y="640"/>
                    <a:pt x="864" y="728"/>
                  </a:cubicBezTo>
                  <a:cubicBezTo>
                    <a:pt x="768" y="816"/>
                    <a:pt x="640" y="832"/>
                    <a:pt x="528" y="872"/>
                  </a:cubicBezTo>
                  <a:cubicBezTo>
                    <a:pt x="416" y="912"/>
                    <a:pt x="280" y="960"/>
                    <a:pt x="192" y="968"/>
                  </a:cubicBezTo>
                  <a:cubicBezTo>
                    <a:pt x="104" y="976"/>
                    <a:pt x="52" y="948"/>
                    <a:pt x="0" y="920"/>
                  </a:cubicBezTo>
                </a:path>
              </a:pathLst>
            </a:custGeom>
            <a:gradFill rotWithShape="1">
              <a:gsLst>
                <a:gs pos="0">
                  <a:srgbClr val="9966FF"/>
                </a:gs>
                <a:gs pos="100000">
                  <a:srgbClr val="430086"/>
                </a:gs>
              </a:gsLst>
              <a:path path="rect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4409" name="Freeform 10">
              <a:extLst>
                <a:ext uri="{FF2B5EF4-FFF2-40B4-BE49-F238E27FC236}">
                  <a16:creationId xmlns:a16="http://schemas.microsoft.com/office/drawing/2014/main" id="{B466073A-1208-40AD-B07C-A0079C5914E8}"/>
                </a:ext>
              </a:extLst>
            </p:cNvPr>
            <p:cNvSpPr>
              <a:spLocks/>
            </p:cNvSpPr>
            <p:nvPr/>
          </p:nvSpPr>
          <p:spPr bwMode="auto">
            <a:xfrm rot="3222884">
              <a:off x="627" y="3143"/>
              <a:ext cx="358" cy="363"/>
            </a:xfrm>
            <a:custGeom>
              <a:avLst/>
              <a:gdLst>
                <a:gd name="T0" fmla="*/ 0 w 1144"/>
                <a:gd name="T1" fmla="*/ 121 h 976"/>
                <a:gd name="T2" fmla="*/ 5 w 1144"/>
                <a:gd name="T3" fmla="*/ 54 h 976"/>
                <a:gd name="T4" fmla="*/ 28 w 1144"/>
                <a:gd name="T5" fmla="*/ 15 h 976"/>
                <a:gd name="T6" fmla="*/ 61 w 1144"/>
                <a:gd name="T7" fmla="*/ 1 h 976"/>
                <a:gd name="T8" fmla="*/ 94 w 1144"/>
                <a:gd name="T9" fmla="*/ 8 h 976"/>
                <a:gd name="T10" fmla="*/ 108 w 1144"/>
                <a:gd name="T11" fmla="*/ 21 h 976"/>
                <a:gd name="T12" fmla="*/ 108 w 1144"/>
                <a:gd name="T13" fmla="*/ 48 h 976"/>
                <a:gd name="T14" fmla="*/ 84 w 1144"/>
                <a:gd name="T15" fmla="*/ 101 h 976"/>
                <a:gd name="T16" fmla="*/ 52 w 1144"/>
                <a:gd name="T17" fmla="*/ 121 h 976"/>
                <a:gd name="T18" fmla="*/ 19 w 1144"/>
                <a:gd name="T19" fmla="*/ 134 h 976"/>
                <a:gd name="T20" fmla="*/ 0 w 1144"/>
                <a:gd name="T21" fmla="*/ 127 h 97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144" h="976">
                  <a:moveTo>
                    <a:pt x="0" y="872"/>
                  </a:moveTo>
                  <a:cubicBezTo>
                    <a:pt x="0" y="696"/>
                    <a:pt x="0" y="520"/>
                    <a:pt x="48" y="392"/>
                  </a:cubicBezTo>
                  <a:cubicBezTo>
                    <a:pt x="96" y="264"/>
                    <a:pt x="192" y="168"/>
                    <a:pt x="288" y="104"/>
                  </a:cubicBezTo>
                  <a:cubicBezTo>
                    <a:pt x="384" y="40"/>
                    <a:pt x="512" y="16"/>
                    <a:pt x="624" y="8"/>
                  </a:cubicBezTo>
                  <a:cubicBezTo>
                    <a:pt x="736" y="0"/>
                    <a:pt x="880" y="32"/>
                    <a:pt x="960" y="56"/>
                  </a:cubicBezTo>
                  <a:cubicBezTo>
                    <a:pt x="1040" y="80"/>
                    <a:pt x="1080" y="104"/>
                    <a:pt x="1104" y="152"/>
                  </a:cubicBezTo>
                  <a:cubicBezTo>
                    <a:pt x="1128" y="200"/>
                    <a:pt x="1144" y="248"/>
                    <a:pt x="1104" y="344"/>
                  </a:cubicBezTo>
                  <a:cubicBezTo>
                    <a:pt x="1064" y="440"/>
                    <a:pt x="960" y="640"/>
                    <a:pt x="864" y="728"/>
                  </a:cubicBezTo>
                  <a:cubicBezTo>
                    <a:pt x="768" y="816"/>
                    <a:pt x="640" y="832"/>
                    <a:pt x="528" y="872"/>
                  </a:cubicBezTo>
                  <a:cubicBezTo>
                    <a:pt x="416" y="912"/>
                    <a:pt x="280" y="960"/>
                    <a:pt x="192" y="968"/>
                  </a:cubicBezTo>
                  <a:cubicBezTo>
                    <a:pt x="104" y="976"/>
                    <a:pt x="52" y="948"/>
                    <a:pt x="0" y="920"/>
                  </a:cubicBezTo>
                </a:path>
              </a:pathLst>
            </a:custGeom>
            <a:gradFill rotWithShape="1">
              <a:gsLst>
                <a:gs pos="0">
                  <a:srgbClr val="9966FF"/>
                </a:gs>
                <a:gs pos="100000">
                  <a:srgbClr val="430086"/>
                </a:gs>
              </a:gsLst>
              <a:path path="rect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4410" name="Freeform 11">
              <a:extLst>
                <a:ext uri="{FF2B5EF4-FFF2-40B4-BE49-F238E27FC236}">
                  <a16:creationId xmlns:a16="http://schemas.microsoft.com/office/drawing/2014/main" id="{B91CDC42-EE93-4904-AC0C-7E45C99D066A}"/>
                </a:ext>
              </a:extLst>
            </p:cNvPr>
            <p:cNvSpPr>
              <a:spLocks/>
            </p:cNvSpPr>
            <p:nvPr/>
          </p:nvSpPr>
          <p:spPr bwMode="auto">
            <a:xfrm rot="3222884">
              <a:off x="1203" y="3165"/>
              <a:ext cx="358" cy="363"/>
            </a:xfrm>
            <a:custGeom>
              <a:avLst/>
              <a:gdLst>
                <a:gd name="T0" fmla="*/ 0 w 1144"/>
                <a:gd name="T1" fmla="*/ 121 h 976"/>
                <a:gd name="T2" fmla="*/ 5 w 1144"/>
                <a:gd name="T3" fmla="*/ 54 h 976"/>
                <a:gd name="T4" fmla="*/ 28 w 1144"/>
                <a:gd name="T5" fmla="*/ 15 h 976"/>
                <a:gd name="T6" fmla="*/ 61 w 1144"/>
                <a:gd name="T7" fmla="*/ 1 h 976"/>
                <a:gd name="T8" fmla="*/ 94 w 1144"/>
                <a:gd name="T9" fmla="*/ 8 h 976"/>
                <a:gd name="T10" fmla="*/ 108 w 1144"/>
                <a:gd name="T11" fmla="*/ 21 h 976"/>
                <a:gd name="T12" fmla="*/ 108 w 1144"/>
                <a:gd name="T13" fmla="*/ 48 h 976"/>
                <a:gd name="T14" fmla="*/ 84 w 1144"/>
                <a:gd name="T15" fmla="*/ 101 h 976"/>
                <a:gd name="T16" fmla="*/ 52 w 1144"/>
                <a:gd name="T17" fmla="*/ 121 h 976"/>
                <a:gd name="T18" fmla="*/ 19 w 1144"/>
                <a:gd name="T19" fmla="*/ 134 h 976"/>
                <a:gd name="T20" fmla="*/ 0 w 1144"/>
                <a:gd name="T21" fmla="*/ 127 h 97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144" h="976">
                  <a:moveTo>
                    <a:pt x="0" y="872"/>
                  </a:moveTo>
                  <a:cubicBezTo>
                    <a:pt x="0" y="696"/>
                    <a:pt x="0" y="520"/>
                    <a:pt x="48" y="392"/>
                  </a:cubicBezTo>
                  <a:cubicBezTo>
                    <a:pt x="96" y="264"/>
                    <a:pt x="192" y="168"/>
                    <a:pt x="288" y="104"/>
                  </a:cubicBezTo>
                  <a:cubicBezTo>
                    <a:pt x="384" y="40"/>
                    <a:pt x="512" y="16"/>
                    <a:pt x="624" y="8"/>
                  </a:cubicBezTo>
                  <a:cubicBezTo>
                    <a:pt x="736" y="0"/>
                    <a:pt x="880" y="32"/>
                    <a:pt x="960" y="56"/>
                  </a:cubicBezTo>
                  <a:cubicBezTo>
                    <a:pt x="1040" y="80"/>
                    <a:pt x="1080" y="104"/>
                    <a:pt x="1104" y="152"/>
                  </a:cubicBezTo>
                  <a:cubicBezTo>
                    <a:pt x="1128" y="200"/>
                    <a:pt x="1144" y="248"/>
                    <a:pt x="1104" y="344"/>
                  </a:cubicBezTo>
                  <a:cubicBezTo>
                    <a:pt x="1064" y="440"/>
                    <a:pt x="960" y="640"/>
                    <a:pt x="864" y="728"/>
                  </a:cubicBezTo>
                  <a:cubicBezTo>
                    <a:pt x="768" y="816"/>
                    <a:pt x="640" y="832"/>
                    <a:pt x="528" y="872"/>
                  </a:cubicBezTo>
                  <a:cubicBezTo>
                    <a:pt x="416" y="912"/>
                    <a:pt x="280" y="960"/>
                    <a:pt x="192" y="968"/>
                  </a:cubicBezTo>
                  <a:cubicBezTo>
                    <a:pt x="104" y="976"/>
                    <a:pt x="52" y="948"/>
                    <a:pt x="0" y="920"/>
                  </a:cubicBezTo>
                </a:path>
              </a:pathLst>
            </a:custGeom>
            <a:gradFill rotWithShape="1">
              <a:gsLst>
                <a:gs pos="0">
                  <a:srgbClr val="9966FF"/>
                </a:gs>
                <a:gs pos="100000">
                  <a:srgbClr val="430086"/>
                </a:gs>
              </a:gsLst>
              <a:path path="rect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4411" name="Freeform 12">
              <a:extLst>
                <a:ext uri="{FF2B5EF4-FFF2-40B4-BE49-F238E27FC236}">
                  <a16:creationId xmlns:a16="http://schemas.microsoft.com/office/drawing/2014/main" id="{F097C1F6-002D-432E-93F6-311A58291741}"/>
                </a:ext>
              </a:extLst>
            </p:cNvPr>
            <p:cNvSpPr>
              <a:spLocks/>
            </p:cNvSpPr>
            <p:nvPr/>
          </p:nvSpPr>
          <p:spPr bwMode="auto">
            <a:xfrm rot="3222884">
              <a:off x="1587" y="3021"/>
              <a:ext cx="358" cy="363"/>
            </a:xfrm>
            <a:custGeom>
              <a:avLst/>
              <a:gdLst>
                <a:gd name="T0" fmla="*/ 0 w 1144"/>
                <a:gd name="T1" fmla="*/ 121 h 976"/>
                <a:gd name="T2" fmla="*/ 5 w 1144"/>
                <a:gd name="T3" fmla="*/ 54 h 976"/>
                <a:gd name="T4" fmla="*/ 28 w 1144"/>
                <a:gd name="T5" fmla="*/ 15 h 976"/>
                <a:gd name="T6" fmla="*/ 61 w 1144"/>
                <a:gd name="T7" fmla="*/ 1 h 976"/>
                <a:gd name="T8" fmla="*/ 94 w 1144"/>
                <a:gd name="T9" fmla="*/ 8 h 976"/>
                <a:gd name="T10" fmla="*/ 108 w 1144"/>
                <a:gd name="T11" fmla="*/ 21 h 976"/>
                <a:gd name="T12" fmla="*/ 108 w 1144"/>
                <a:gd name="T13" fmla="*/ 48 h 976"/>
                <a:gd name="T14" fmla="*/ 84 w 1144"/>
                <a:gd name="T15" fmla="*/ 101 h 976"/>
                <a:gd name="T16" fmla="*/ 52 w 1144"/>
                <a:gd name="T17" fmla="*/ 121 h 976"/>
                <a:gd name="T18" fmla="*/ 19 w 1144"/>
                <a:gd name="T19" fmla="*/ 134 h 976"/>
                <a:gd name="T20" fmla="*/ 0 w 1144"/>
                <a:gd name="T21" fmla="*/ 127 h 97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144" h="976">
                  <a:moveTo>
                    <a:pt x="0" y="872"/>
                  </a:moveTo>
                  <a:cubicBezTo>
                    <a:pt x="0" y="696"/>
                    <a:pt x="0" y="520"/>
                    <a:pt x="48" y="392"/>
                  </a:cubicBezTo>
                  <a:cubicBezTo>
                    <a:pt x="96" y="264"/>
                    <a:pt x="192" y="168"/>
                    <a:pt x="288" y="104"/>
                  </a:cubicBezTo>
                  <a:cubicBezTo>
                    <a:pt x="384" y="40"/>
                    <a:pt x="512" y="16"/>
                    <a:pt x="624" y="8"/>
                  </a:cubicBezTo>
                  <a:cubicBezTo>
                    <a:pt x="736" y="0"/>
                    <a:pt x="880" y="32"/>
                    <a:pt x="960" y="56"/>
                  </a:cubicBezTo>
                  <a:cubicBezTo>
                    <a:pt x="1040" y="80"/>
                    <a:pt x="1080" y="104"/>
                    <a:pt x="1104" y="152"/>
                  </a:cubicBezTo>
                  <a:cubicBezTo>
                    <a:pt x="1128" y="200"/>
                    <a:pt x="1144" y="248"/>
                    <a:pt x="1104" y="344"/>
                  </a:cubicBezTo>
                  <a:cubicBezTo>
                    <a:pt x="1064" y="440"/>
                    <a:pt x="960" y="640"/>
                    <a:pt x="864" y="728"/>
                  </a:cubicBezTo>
                  <a:cubicBezTo>
                    <a:pt x="768" y="816"/>
                    <a:pt x="640" y="832"/>
                    <a:pt x="528" y="872"/>
                  </a:cubicBezTo>
                  <a:cubicBezTo>
                    <a:pt x="416" y="912"/>
                    <a:pt x="280" y="960"/>
                    <a:pt x="192" y="968"/>
                  </a:cubicBezTo>
                  <a:cubicBezTo>
                    <a:pt x="104" y="976"/>
                    <a:pt x="52" y="948"/>
                    <a:pt x="0" y="920"/>
                  </a:cubicBezTo>
                </a:path>
              </a:pathLst>
            </a:custGeom>
            <a:gradFill rotWithShape="1">
              <a:gsLst>
                <a:gs pos="0">
                  <a:srgbClr val="6600FF"/>
                </a:gs>
                <a:gs pos="100000">
                  <a:srgbClr val="430086"/>
                </a:gs>
              </a:gsLst>
              <a:path path="rect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4412" name="Freeform 13">
              <a:extLst>
                <a:ext uri="{FF2B5EF4-FFF2-40B4-BE49-F238E27FC236}">
                  <a16:creationId xmlns:a16="http://schemas.microsoft.com/office/drawing/2014/main" id="{409B8225-CAA0-4B11-A6D9-6AEC910D1A58}"/>
                </a:ext>
              </a:extLst>
            </p:cNvPr>
            <p:cNvSpPr>
              <a:spLocks/>
            </p:cNvSpPr>
            <p:nvPr/>
          </p:nvSpPr>
          <p:spPr bwMode="auto">
            <a:xfrm rot="3222884">
              <a:off x="911" y="3217"/>
              <a:ext cx="277" cy="275"/>
            </a:xfrm>
            <a:custGeom>
              <a:avLst/>
              <a:gdLst>
                <a:gd name="T0" fmla="*/ 0 w 1144"/>
                <a:gd name="T1" fmla="*/ 69 h 976"/>
                <a:gd name="T2" fmla="*/ 3 w 1144"/>
                <a:gd name="T3" fmla="*/ 31 h 976"/>
                <a:gd name="T4" fmla="*/ 17 w 1144"/>
                <a:gd name="T5" fmla="*/ 8 h 976"/>
                <a:gd name="T6" fmla="*/ 37 w 1144"/>
                <a:gd name="T7" fmla="*/ 1 h 976"/>
                <a:gd name="T8" fmla="*/ 56 w 1144"/>
                <a:gd name="T9" fmla="*/ 5 h 976"/>
                <a:gd name="T10" fmla="*/ 65 w 1144"/>
                <a:gd name="T11" fmla="*/ 12 h 976"/>
                <a:gd name="T12" fmla="*/ 65 w 1144"/>
                <a:gd name="T13" fmla="*/ 27 h 976"/>
                <a:gd name="T14" fmla="*/ 51 w 1144"/>
                <a:gd name="T15" fmla="*/ 58 h 976"/>
                <a:gd name="T16" fmla="*/ 31 w 1144"/>
                <a:gd name="T17" fmla="*/ 69 h 976"/>
                <a:gd name="T18" fmla="*/ 11 w 1144"/>
                <a:gd name="T19" fmla="*/ 77 h 976"/>
                <a:gd name="T20" fmla="*/ 0 w 1144"/>
                <a:gd name="T21" fmla="*/ 73 h 97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144" h="976">
                  <a:moveTo>
                    <a:pt x="0" y="872"/>
                  </a:moveTo>
                  <a:cubicBezTo>
                    <a:pt x="0" y="696"/>
                    <a:pt x="0" y="520"/>
                    <a:pt x="48" y="392"/>
                  </a:cubicBezTo>
                  <a:cubicBezTo>
                    <a:pt x="96" y="264"/>
                    <a:pt x="192" y="168"/>
                    <a:pt x="288" y="104"/>
                  </a:cubicBezTo>
                  <a:cubicBezTo>
                    <a:pt x="384" y="40"/>
                    <a:pt x="512" y="16"/>
                    <a:pt x="624" y="8"/>
                  </a:cubicBezTo>
                  <a:cubicBezTo>
                    <a:pt x="736" y="0"/>
                    <a:pt x="880" y="32"/>
                    <a:pt x="960" y="56"/>
                  </a:cubicBezTo>
                  <a:cubicBezTo>
                    <a:pt x="1040" y="80"/>
                    <a:pt x="1080" y="104"/>
                    <a:pt x="1104" y="152"/>
                  </a:cubicBezTo>
                  <a:cubicBezTo>
                    <a:pt x="1128" y="200"/>
                    <a:pt x="1144" y="248"/>
                    <a:pt x="1104" y="344"/>
                  </a:cubicBezTo>
                  <a:cubicBezTo>
                    <a:pt x="1064" y="440"/>
                    <a:pt x="960" y="640"/>
                    <a:pt x="864" y="728"/>
                  </a:cubicBezTo>
                  <a:cubicBezTo>
                    <a:pt x="768" y="816"/>
                    <a:pt x="640" y="832"/>
                    <a:pt x="528" y="872"/>
                  </a:cubicBezTo>
                  <a:cubicBezTo>
                    <a:pt x="416" y="912"/>
                    <a:pt x="280" y="960"/>
                    <a:pt x="192" y="968"/>
                  </a:cubicBezTo>
                  <a:cubicBezTo>
                    <a:pt x="104" y="976"/>
                    <a:pt x="52" y="948"/>
                    <a:pt x="0" y="920"/>
                  </a:cubicBezTo>
                </a:path>
              </a:pathLst>
            </a:custGeom>
            <a:gradFill rotWithShape="1">
              <a:gsLst>
                <a:gs pos="0">
                  <a:srgbClr val="6600FF"/>
                </a:gs>
                <a:gs pos="100000">
                  <a:srgbClr val="430086"/>
                </a:gs>
              </a:gsLst>
              <a:path path="rect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4413" name="Freeform 14">
              <a:extLst>
                <a:ext uri="{FF2B5EF4-FFF2-40B4-BE49-F238E27FC236}">
                  <a16:creationId xmlns:a16="http://schemas.microsoft.com/office/drawing/2014/main" id="{810013B6-3EC3-4DDB-8171-D377A8FBFCF9}"/>
                </a:ext>
              </a:extLst>
            </p:cNvPr>
            <p:cNvSpPr>
              <a:spLocks/>
            </p:cNvSpPr>
            <p:nvPr/>
          </p:nvSpPr>
          <p:spPr bwMode="auto">
            <a:xfrm rot="3222884">
              <a:off x="1487" y="3180"/>
              <a:ext cx="277" cy="275"/>
            </a:xfrm>
            <a:custGeom>
              <a:avLst/>
              <a:gdLst>
                <a:gd name="T0" fmla="*/ 0 w 1144"/>
                <a:gd name="T1" fmla="*/ 69 h 976"/>
                <a:gd name="T2" fmla="*/ 3 w 1144"/>
                <a:gd name="T3" fmla="*/ 31 h 976"/>
                <a:gd name="T4" fmla="*/ 17 w 1144"/>
                <a:gd name="T5" fmla="*/ 8 h 976"/>
                <a:gd name="T6" fmla="*/ 37 w 1144"/>
                <a:gd name="T7" fmla="*/ 1 h 976"/>
                <a:gd name="T8" fmla="*/ 56 w 1144"/>
                <a:gd name="T9" fmla="*/ 5 h 976"/>
                <a:gd name="T10" fmla="*/ 65 w 1144"/>
                <a:gd name="T11" fmla="*/ 12 h 976"/>
                <a:gd name="T12" fmla="*/ 65 w 1144"/>
                <a:gd name="T13" fmla="*/ 27 h 976"/>
                <a:gd name="T14" fmla="*/ 51 w 1144"/>
                <a:gd name="T15" fmla="*/ 58 h 976"/>
                <a:gd name="T16" fmla="*/ 31 w 1144"/>
                <a:gd name="T17" fmla="*/ 69 h 976"/>
                <a:gd name="T18" fmla="*/ 11 w 1144"/>
                <a:gd name="T19" fmla="*/ 77 h 976"/>
                <a:gd name="T20" fmla="*/ 0 w 1144"/>
                <a:gd name="T21" fmla="*/ 73 h 97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144" h="976">
                  <a:moveTo>
                    <a:pt x="0" y="872"/>
                  </a:moveTo>
                  <a:cubicBezTo>
                    <a:pt x="0" y="696"/>
                    <a:pt x="0" y="520"/>
                    <a:pt x="48" y="392"/>
                  </a:cubicBezTo>
                  <a:cubicBezTo>
                    <a:pt x="96" y="264"/>
                    <a:pt x="192" y="168"/>
                    <a:pt x="288" y="104"/>
                  </a:cubicBezTo>
                  <a:cubicBezTo>
                    <a:pt x="384" y="40"/>
                    <a:pt x="512" y="16"/>
                    <a:pt x="624" y="8"/>
                  </a:cubicBezTo>
                  <a:cubicBezTo>
                    <a:pt x="736" y="0"/>
                    <a:pt x="880" y="32"/>
                    <a:pt x="960" y="56"/>
                  </a:cubicBezTo>
                  <a:cubicBezTo>
                    <a:pt x="1040" y="80"/>
                    <a:pt x="1080" y="104"/>
                    <a:pt x="1104" y="152"/>
                  </a:cubicBezTo>
                  <a:cubicBezTo>
                    <a:pt x="1128" y="200"/>
                    <a:pt x="1144" y="248"/>
                    <a:pt x="1104" y="344"/>
                  </a:cubicBezTo>
                  <a:cubicBezTo>
                    <a:pt x="1064" y="440"/>
                    <a:pt x="960" y="640"/>
                    <a:pt x="864" y="728"/>
                  </a:cubicBezTo>
                  <a:cubicBezTo>
                    <a:pt x="768" y="816"/>
                    <a:pt x="640" y="832"/>
                    <a:pt x="528" y="872"/>
                  </a:cubicBezTo>
                  <a:cubicBezTo>
                    <a:pt x="416" y="912"/>
                    <a:pt x="280" y="960"/>
                    <a:pt x="192" y="968"/>
                  </a:cubicBezTo>
                  <a:cubicBezTo>
                    <a:pt x="104" y="976"/>
                    <a:pt x="52" y="948"/>
                    <a:pt x="0" y="920"/>
                  </a:cubicBezTo>
                </a:path>
              </a:pathLst>
            </a:custGeom>
            <a:gradFill rotWithShape="1">
              <a:gsLst>
                <a:gs pos="0">
                  <a:srgbClr val="9966FF"/>
                </a:gs>
                <a:gs pos="100000">
                  <a:srgbClr val="430086"/>
                </a:gs>
              </a:gsLst>
              <a:path path="rect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4414" name="Freeform 15">
              <a:extLst>
                <a:ext uri="{FF2B5EF4-FFF2-40B4-BE49-F238E27FC236}">
                  <a16:creationId xmlns:a16="http://schemas.microsoft.com/office/drawing/2014/main" id="{72758D76-C0E7-4D0E-BD01-7DA912440C49}"/>
                </a:ext>
              </a:extLst>
            </p:cNvPr>
            <p:cNvSpPr>
              <a:spLocks/>
            </p:cNvSpPr>
            <p:nvPr/>
          </p:nvSpPr>
          <p:spPr bwMode="auto">
            <a:xfrm rot="1405502">
              <a:off x="960" y="2688"/>
              <a:ext cx="373" cy="318"/>
            </a:xfrm>
            <a:custGeom>
              <a:avLst/>
              <a:gdLst>
                <a:gd name="T0" fmla="*/ 0 w 1144"/>
                <a:gd name="T1" fmla="*/ 93 h 976"/>
                <a:gd name="T2" fmla="*/ 5 w 1144"/>
                <a:gd name="T3" fmla="*/ 42 h 976"/>
                <a:gd name="T4" fmla="*/ 31 w 1144"/>
                <a:gd name="T5" fmla="*/ 11 h 976"/>
                <a:gd name="T6" fmla="*/ 66 w 1144"/>
                <a:gd name="T7" fmla="*/ 1 h 976"/>
                <a:gd name="T8" fmla="*/ 102 w 1144"/>
                <a:gd name="T9" fmla="*/ 6 h 976"/>
                <a:gd name="T10" fmla="*/ 117 w 1144"/>
                <a:gd name="T11" fmla="*/ 16 h 976"/>
                <a:gd name="T12" fmla="*/ 117 w 1144"/>
                <a:gd name="T13" fmla="*/ 36 h 976"/>
                <a:gd name="T14" fmla="*/ 92 w 1144"/>
                <a:gd name="T15" fmla="*/ 77 h 976"/>
                <a:gd name="T16" fmla="*/ 56 w 1144"/>
                <a:gd name="T17" fmla="*/ 93 h 976"/>
                <a:gd name="T18" fmla="*/ 21 w 1144"/>
                <a:gd name="T19" fmla="*/ 103 h 976"/>
                <a:gd name="T20" fmla="*/ 0 w 1144"/>
                <a:gd name="T21" fmla="*/ 98 h 97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144" h="976">
                  <a:moveTo>
                    <a:pt x="0" y="872"/>
                  </a:moveTo>
                  <a:cubicBezTo>
                    <a:pt x="0" y="696"/>
                    <a:pt x="0" y="520"/>
                    <a:pt x="48" y="392"/>
                  </a:cubicBezTo>
                  <a:cubicBezTo>
                    <a:pt x="96" y="264"/>
                    <a:pt x="192" y="168"/>
                    <a:pt x="288" y="104"/>
                  </a:cubicBezTo>
                  <a:cubicBezTo>
                    <a:pt x="384" y="40"/>
                    <a:pt x="512" y="16"/>
                    <a:pt x="624" y="8"/>
                  </a:cubicBezTo>
                  <a:cubicBezTo>
                    <a:pt x="736" y="0"/>
                    <a:pt x="880" y="32"/>
                    <a:pt x="960" y="56"/>
                  </a:cubicBezTo>
                  <a:cubicBezTo>
                    <a:pt x="1040" y="80"/>
                    <a:pt x="1080" y="104"/>
                    <a:pt x="1104" y="152"/>
                  </a:cubicBezTo>
                  <a:cubicBezTo>
                    <a:pt x="1128" y="200"/>
                    <a:pt x="1144" y="248"/>
                    <a:pt x="1104" y="344"/>
                  </a:cubicBezTo>
                  <a:cubicBezTo>
                    <a:pt x="1064" y="440"/>
                    <a:pt x="960" y="640"/>
                    <a:pt x="864" y="728"/>
                  </a:cubicBezTo>
                  <a:cubicBezTo>
                    <a:pt x="768" y="816"/>
                    <a:pt x="640" y="832"/>
                    <a:pt x="528" y="872"/>
                  </a:cubicBezTo>
                  <a:cubicBezTo>
                    <a:pt x="416" y="912"/>
                    <a:pt x="280" y="960"/>
                    <a:pt x="192" y="968"/>
                  </a:cubicBezTo>
                  <a:cubicBezTo>
                    <a:pt x="104" y="976"/>
                    <a:pt x="52" y="948"/>
                    <a:pt x="0" y="920"/>
                  </a:cubicBezTo>
                </a:path>
              </a:pathLst>
            </a:custGeom>
            <a:gradFill rotWithShape="1">
              <a:gsLst>
                <a:gs pos="0">
                  <a:srgbClr val="6600FF"/>
                </a:gs>
                <a:gs pos="100000">
                  <a:srgbClr val="430086"/>
                </a:gs>
              </a:gsLst>
              <a:path path="rect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4415" name="Freeform 16">
              <a:extLst>
                <a:ext uri="{FF2B5EF4-FFF2-40B4-BE49-F238E27FC236}">
                  <a16:creationId xmlns:a16="http://schemas.microsoft.com/office/drawing/2014/main" id="{EE1EE839-059C-4012-B06B-E93D6385CD7C}"/>
                </a:ext>
              </a:extLst>
            </p:cNvPr>
            <p:cNvSpPr>
              <a:spLocks/>
            </p:cNvSpPr>
            <p:nvPr/>
          </p:nvSpPr>
          <p:spPr bwMode="auto">
            <a:xfrm rot="3222884">
              <a:off x="771" y="2925"/>
              <a:ext cx="358" cy="363"/>
            </a:xfrm>
            <a:custGeom>
              <a:avLst/>
              <a:gdLst>
                <a:gd name="T0" fmla="*/ 0 w 1144"/>
                <a:gd name="T1" fmla="*/ 121 h 976"/>
                <a:gd name="T2" fmla="*/ 5 w 1144"/>
                <a:gd name="T3" fmla="*/ 54 h 976"/>
                <a:gd name="T4" fmla="*/ 28 w 1144"/>
                <a:gd name="T5" fmla="*/ 15 h 976"/>
                <a:gd name="T6" fmla="*/ 61 w 1144"/>
                <a:gd name="T7" fmla="*/ 1 h 976"/>
                <a:gd name="T8" fmla="*/ 94 w 1144"/>
                <a:gd name="T9" fmla="*/ 8 h 976"/>
                <a:gd name="T10" fmla="*/ 108 w 1144"/>
                <a:gd name="T11" fmla="*/ 21 h 976"/>
                <a:gd name="T12" fmla="*/ 108 w 1144"/>
                <a:gd name="T13" fmla="*/ 48 h 976"/>
                <a:gd name="T14" fmla="*/ 84 w 1144"/>
                <a:gd name="T15" fmla="*/ 101 h 976"/>
                <a:gd name="T16" fmla="*/ 52 w 1144"/>
                <a:gd name="T17" fmla="*/ 121 h 976"/>
                <a:gd name="T18" fmla="*/ 19 w 1144"/>
                <a:gd name="T19" fmla="*/ 134 h 976"/>
                <a:gd name="T20" fmla="*/ 0 w 1144"/>
                <a:gd name="T21" fmla="*/ 127 h 97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144" h="976">
                  <a:moveTo>
                    <a:pt x="0" y="872"/>
                  </a:moveTo>
                  <a:cubicBezTo>
                    <a:pt x="0" y="696"/>
                    <a:pt x="0" y="520"/>
                    <a:pt x="48" y="392"/>
                  </a:cubicBezTo>
                  <a:cubicBezTo>
                    <a:pt x="96" y="264"/>
                    <a:pt x="192" y="168"/>
                    <a:pt x="288" y="104"/>
                  </a:cubicBezTo>
                  <a:cubicBezTo>
                    <a:pt x="384" y="40"/>
                    <a:pt x="512" y="16"/>
                    <a:pt x="624" y="8"/>
                  </a:cubicBezTo>
                  <a:cubicBezTo>
                    <a:pt x="736" y="0"/>
                    <a:pt x="880" y="32"/>
                    <a:pt x="960" y="56"/>
                  </a:cubicBezTo>
                  <a:cubicBezTo>
                    <a:pt x="1040" y="80"/>
                    <a:pt x="1080" y="104"/>
                    <a:pt x="1104" y="152"/>
                  </a:cubicBezTo>
                  <a:cubicBezTo>
                    <a:pt x="1128" y="200"/>
                    <a:pt x="1144" y="248"/>
                    <a:pt x="1104" y="344"/>
                  </a:cubicBezTo>
                  <a:cubicBezTo>
                    <a:pt x="1064" y="440"/>
                    <a:pt x="960" y="640"/>
                    <a:pt x="864" y="728"/>
                  </a:cubicBezTo>
                  <a:cubicBezTo>
                    <a:pt x="768" y="816"/>
                    <a:pt x="640" y="832"/>
                    <a:pt x="528" y="872"/>
                  </a:cubicBezTo>
                  <a:cubicBezTo>
                    <a:pt x="416" y="912"/>
                    <a:pt x="280" y="960"/>
                    <a:pt x="192" y="968"/>
                  </a:cubicBezTo>
                  <a:cubicBezTo>
                    <a:pt x="104" y="976"/>
                    <a:pt x="52" y="948"/>
                    <a:pt x="0" y="920"/>
                  </a:cubicBezTo>
                </a:path>
              </a:pathLst>
            </a:custGeom>
            <a:gradFill rotWithShape="1">
              <a:gsLst>
                <a:gs pos="0">
                  <a:srgbClr val="6600FF"/>
                </a:gs>
                <a:gs pos="100000">
                  <a:srgbClr val="430086"/>
                </a:gs>
              </a:gsLst>
              <a:path path="rect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4416" name="Freeform 17">
              <a:extLst>
                <a:ext uri="{FF2B5EF4-FFF2-40B4-BE49-F238E27FC236}">
                  <a16:creationId xmlns:a16="http://schemas.microsoft.com/office/drawing/2014/main" id="{09DFCC6D-520F-432E-A24B-0C356B9C0E8C}"/>
                </a:ext>
              </a:extLst>
            </p:cNvPr>
            <p:cNvSpPr>
              <a:spLocks/>
            </p:cNvSpPr>
            <p:nvPr/>
          </p:nvSpPr>
          <p:spPr bwMode="auto">
            <a:xfrm rot="1405502">
              <a:off x="624" y="2688"/>
              <a:ext cx="373" cy="318"/>
            </a:xfrm>
            <a:custGeom>
              <a:avLst/>
              <a:gdLst>
                <a:gd name="T0" fmla="*/ 0 w 1144"/>
                <a:gd name="T1" fmla="*/ 93 h 976"/>
                <a:gd name="T2" fmla="*/ 5 w 1144"/>
                <a:gd name="T3" fmla="*/ 42 h 976"/>
                <a:gd name="T4" fmla="*/ 31 w 1144"/>
                <a:gd name="T5" fmla="*/ 11 h 976"/>
                <a:gd name="T6" fmla="*/ 66 w 1144"/>
                <a:gd name="T7" fmla="*/ 1 h 976"/>
                <a:gd name="T8" fmla="*/ 102 w 1144"/>
                <a:gd name="T9" fmla="*/ 6 h 976"/>
                <a:gd name="T10" fmla="*/ 117 w 1144"/>
                <a:gd name="T11" fmla="*/ 16 h 976"/>
                <a:gd name="T12" fmla="*/ 117 w 1144"/>
                <a:gd name="T13" fmla="*/ 36 h 976"/>
                <a:gd name="T14" fmla="*/ 92 w 1144"/>
                <a:gd name="T15" fmla="*/ 77 h 976"/>
                <a:gd name="T16" fmla="*/ 56 w 1144"/>
                <a:gd name="T17" fmla="*/ 93 h 976"/>
                <a:gd name="T18" fmla="*/ 21 w 1144"/>
                <a:gd name="T19" fmla="*/ 103 h 976"/>
                <a:gd name="T20" fmla="*/ 0 w 1144"/>
                <a:gd name="T21" fmla="*/ 98 h 97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144" h="976">
                  <a:moveTo>
                    <a:pt x="0" y="872"/>
                  </a:moveTo>
                  <a:cubicBezTo>
                    <a:pt x="0" y="696"/>
                    <a:pt x="0" y="520"/>
                    <a:pt x="48" y="392"/>
                  </a:cubicBezTo>
                  <a:cubicBezTo>
                    <a:pt x="96" y="264"/>
                    <a:pt x="192" y="168"/>
                    <a:pt x="288" y="104"/>
                  </a:cubicBezTo>
                  <a:cubicBezTo>
                    <a:pt x="384" y="40"/>
                    <a:pt x="512" y="16"/>
                    <a:pt x="624" y="8"/>
                  </a:cubicBezTo>
                  <a:cubicBezTo>
                    <a:pt x="736" y="0"/>
                    <a:pt x="880" y="32"/>
                    <a:pt x="960" y="56"/>
                  </a:cubicBezTo>
                  <a:cubicBezTo>
                    <a:pt x="1040" y="80"/>
                    <a:pt x="1080" y="104"/>
                    <a:pt x="1104" y="152"/>
                  </a:cubicBezTo>
                  <a:cubicBezTo>
                    <a:pt x="1128" y="200"/>
                    <a:pt x="1144" y="248"/>
                    <a:pt x="1104" y="344"/>
                  </a:cubicBezTo>
                  <a:cubicBezTo>
                    <a:pt x="1064" y="440"/>
                    <a:pt x="960" y="640"/>
                    <a:pt x="864" y="728"/>
                  </a:cubicBezTo>
                  <a:cubicBezTo>
                    <a:pt x="768" y="816"/>
                    <a:pt x="640" y="832"/>
                    <a:pt x="528" y="872"/>
                  </a:cubicBezTo>
                  <a:cubicBezTo>
                    <a:pt x="416" y="912"/>
                    <a:pt x="280" y="960"/>
                    <a:pt x="192" y="968"/>
                  </a:cubicBezTo>
                  <a:cubicBezTo>
                    <a:pt x="104" y="976"/>
                    <a:pt x="52" y="948"/>
                    <a:pt x="0" y="920"/>
                  </a:cubicBezTo>
                </a:path>
              </a:pathLst>
            </a:custGeom>
            <a:gradFill rotWithShape="1">
              <a:gsLst>
                <a:gs pos="0">
                  <a:srgbClr val="6600FF"/>
                </a:gs>
                <a:gs pos="100000">
                  <a:srgbClr val="430086"/>
                </a:gs>
              </a:gsLst>
              <a:path path="rect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4417" name="Freeform 18">
              <a:extLst>
                <a:ext uri="{FF2B5EF4-FFF2-40B4-BE49-F238E27FC236}">
                  <a16:creationId xmlns:a16="http://schemas.microsoft.com/office/drawing/2014/main" id="{8338A94F-62AB-4CF4-A26A-F8616C9AA50D}"/>
                </a:ext>
              </a:extLst>
            </p:cNvPr>
            <p:cNvSpPr>
              <a:spLocks/>
            </p:cNvSpPr>
            <p:nvPr/>
          </p:nvSpPr>
          <p:spPr bwMode="auto">
            <a:xfrm rot="667230">
              <a:off x="1104" y="2928"/>
              <a:ext cx="373" cy="318"/>
            </a:xfrm>
            <a:custGeom>
              <a:avLst/>
              <a:gdLst>
                <a:gd name="T0" fmla="*/ 0 w 1144"/>
                <a:gd name="T1" fmla="*/ 93 h 976"/>
                <a:gd name="T2" fmla="*/ 5 w 1144"/>
                <a:gd name="T3" fmla="*/ 42 h 976"/>
                <a:gd name="T4" fmla="*/ 31 w 1144"/>
                <a:gd name="T5" fmla="*/ 11 h 976"/>
                <a:gd name="T6" fmla="*/ 66 w 1144"/>
                <a:gd name="T7" fmla="*/ 1 h 976"/>
                <a:gd name="T8" fmla="*/ 102 w 1144"/>
                <a:gd name="T9" fmla="*/ 6 h 976"/>
                <a:gd name="T10" fmla="*/ 117 w 1144"/>
                <a:gd name="T11" fmla="*/ 16 h 976"/>
                <a:gd name="T12" fmla="*/ 117 w 1144"/>
                <a:gd name="T13" fmla="*/ 36 h 976"/>
                <a:gd name="T14" fmla="*/ 92 w 1144"/>
                <a:gd name="T15" fmla="*/ 77 h 976"/>
                <a:gd name="T16" fmla="*/ 56 w 1144"/>
                <a:gd name="T17" fmla="*/ 93 h 976"/>
                <a:gd name="T18" fmla="*/ 21 w 1144"/>
                <a:gd name="T19" fmla="*/ 103 h 976"/>
                <a:gd name="T20" fmla="*/ 0 w 1144"/>
                <a:gd name="T21" fmla="*/ 98 h 97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144" h="976">
                  <a:moveTo>
                    <a:pt x="0" y="872"/>
                  </a:moveTo>
                  <a:cubicBezTo>
                    <a:pt x="0" y="696"/>
                    <a:pt x="0" y="520"/>
                    <a:pt x="48" y="392"/>
                  </a:cubicBezTo>
                  <a:cubicBezTo>
                    <a:pt x="96" y="264"/>
                    <a:pt x="192" y="168"/>
                    <a:pt x="288" y="104"/>
                  </a:cubicBezTo>
                  <a:cubicBezTo>
                    <a:pt x="384" y="40"/>
                    <a:pt x="512" y="16"/>
                    <a:pt x="624" y="8"/>
                  </a:cubicBezTo>
                  <a:cubicBezTo>
                    <a:pt x="736" y="0"/>
                    <a:pt x="880" y="32"/>
                    <a:pt x="960" y="56"/>
                  </a:cubicBezTo>
                  <a:cubicBezTo>
                    <a:pt x="1040" y="80"/>
                    <a:pt x="1080" y="104"/>
                    <a:pt x="1104" y="152"/>
                  </a:cubicBezTo>
                  <a:cubicBezTo>
                    <a:pt x="1128" y="200"/>
                    <a:pt x="1144" y="248"/>
                    <a:pt x="1104" y="344"/>
                  </a:cubicBezTo>
                  <a:cubicBezTo>
                    <a:pt x="1064" y="440"/>
                    <a:pt x="960" y="640"/>
                    <a:pt x="864" y="728"/>
                  </a:cubicBezTo>
                  <a:cubicBezTo>
                    <a:pt x="768" y="816"/>
                    <a:pt x="640" y="832"/>
                    <a:pt x="528" y="872"/>
                  </a:cubicBezTo>
                  <a:cubicBezTo>
                    <a:pt x="416" y="912"/>
                    <a:pt x="280" y="960"/>
                    <a:pt x="192" y="968"/>
                  </a:cubicBezTo>
                  <a:cubicBezTo>
                    <a:pt x="104" y="976"/>
                    <a:pt x="52" y="948"/>
                    <a:pt x="0" y="920"/>
                  </a:cubicBezTo>
                </a:path>
              </a:pathLst>
            </a:custGeom>
            <a:gradFill rotWithShape="1">
              <a:gsLst>
                <a:gs pos="0">
                  <a:srgbClr val="9966FF"/>
                </a:gs>
                <a:gs pos="100000">
                  <a:srgbClr val="430086"/>
                </a:gs>
              </a:gsLst>
              <a:path path="rect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grpSp>
          <p:nvGrpSpPr>
            <p:cNvPr id="14418" name="Group 19">
              <a:extLst>
                <a:ext uri="{FF2B5EF4-FFF2-40B4-BE49-F238E27FC236}">
                  <a16:creationId xmlns:a16="http://schemas.microsoft.com/office/drawing/2014/main" id="{EA8C4A05-CDEA-4503-8DB9-40639F2FAF41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960" y="2688"/>
              <a:ext cx="901" cy="499"/>
              <a:chOff x="2928" y="3282"/>
              <a:chExt cx="901" cy="499"/>
            </a:xfrm>
          </p:grpSpPr>
          <p:sp>
            <p:nvSpPr>
              <p:cNvPr id="14421" name="Freeform 20">
                <a:extLst>
                  <a:ext uri="{FF2B5EF4-FFF2-40B4-BE49-F238E27FC236}">
                    <a16:creationId xmlns:a16="http://schemas.microsoft.com/office/drawing/2014/main" id="{6F2B964D-9152-45D1-AF05-42DBF58712DD}"/>
                  </a:ext>
                </a:extLst>
              </p:cNvPr>
              <p:cNvSpPr>
                <a:spLocks/>
              </p:cNvSpPr>
              <p:nvPr/>
            </p:nvSpPr>
            <p:spPr bwMode="auto">
              <a:xfrm rot="2591072">
                <a:off x="3168" y="3282"/>
                <a:ext cx="373" cy="318"/>
              </a:xfrm>
              <a:custGeom>
                <a:avLst/>
                <a:gdLst>
                  <a:gd name="T0" fmla="*/ 0 w 1144"/>
                  <a:gd name="T1" fmla="*/ 93 h 976"/>
                  <a:gd name="T2" fmla="*/ 5 w 1144"/>
                  <a:gd name="T3" fmla="*/ 42 h 976"/>
                  <a:gd name="T4" fmla="*/ 31 w 1144"/>
                  <a:gd name="T5" fmla="*/ 11 h 976"/>
                  <a:gd name="T6" fmla="*/ 66 w 1144"/>
                  <a:gd name="T7" fmla="*/ 1 h 976"/>
                  <a:gd name="T8" fmla="*/ 102 w 1144"/>
                  <a:gd name="T9" fmla="*/ 6 h 976"/>
                  <a:gd name="T10" fmla="*/ 117 w 1144"/>
                  <a:gd name="T11" fmla="*/ 16 h 976"/>
                  <a:gd name="T12" fmla="*/ 117 w 1144"/>
                  <a:gd name="T13" fmla="*/ 36 h 976"/>
                  <a:gd name="T14" fmla="*/ 92 w 1144"/>
                  <a:gd name="T15" fmla="*/ 77 h 976"/>
                  <a:gd name="T16" fmla="*/ 56 w 1144"/>
                  <a:gd name="T17" fmla="*/ 93 h 976"/>
                  <a:gd name="T18" fmla="*/ 21 w 1144"/>
                  <a:gd name="T19" fmla="*/ 103 h 976"/>
                  <a:gd name="T20" fmla="*/ 0 w 1144"/>
                  <a:gd name="T21" fmla="*/ 98 h 97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1144" h="976">
                    <a:moveTo>
                      <a:pt x="0" y="872"/>
                    </a:moveTo>
                    <a:cubicBezTo>
                      <a:pt x="0" y="696"/>
                      <a:pt x="0" y="520"/>
                      <a:pt x="48" y="392"/>
                    </a:cubicBezTo>
                    <a:cubicBezTo>
                      <a:pt x="96" y="264"/>
                      <a:pt x="192" y="168"/>
                      <a:pt x="288" y="104"/>
                    </a:cubicBezTo>
                    <a:cubicBezTo>
                      <a:pt x="384" y="40"/>
                      <a:pt x="512" y="16"/>
                      <a:pt x="624" y="8"/>
                    </a:cubicBezTo>
                    <a:cubicBezTo>
                      <a:pt x="736" y="0"/>
                      <a:pt x="880" y="32"/>
                      <a:pt x="960" y="56"/>
                    </a:cubicBezTo>
                    <a:cubicBezTo>
                      <a:pt x="1040" y="80"/>
                      <a:pt x="1080" y="104"/>
                      <a:pt x="1104" y="152"/>
                    </a:cubicBezTo>
                    <a:cubicBezTo>
                      <a:pt x="1128" y="200"/>
                      <a:pt x="1144" y="248"/>
                      <a:pt x="1104" y="344"/>
                    </a:cubicBezTo>
                    <a:cubicBezTo>
                      <a:pt x="1064" y="440"/>
                      <a:pt x="960" y="640"/>
                      <a:pt x="864" y="728"/>
                    </a:cubicBezTo>
                    <a:cubicBezTo>
                      <a:pt x="768" y="816"/>
                      <a:pt x="640" y="832"/>
                      <a:pt x="528" y="872"/>
                    </a:cubicBezTo>
                    <a:cubicBezTo>
                      <a:pt x="416" y="912"/>
                      <a:pt x="280" y="960"/>
                      <a:pt x="192" y="968"/>
                    </a:cubicBezTo>
                    <a:cubicBezTo>
                      <a:pt x="104" y="976"/>
                      <a:pt x="52" y="948"/>
                      <a:pt x="0" y="920"/>
                    </a:cubicBezTo>
                  </a:path>
                </a:pathLst>
              </a:custGeom>
              <a:gradFill rotWithShape="1">
                <a:gsLst>
                  <a:gs pos="0">
                    <a:srgbClr val="6600FF"/>
                  </a:gs>
                  <a:gs pos="100000">
                    <a:srgbClr val="430086"/>
                  </a:gs>
                </a:gsLst>
                <a:path path="rect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4422" name="Freeform 21">
                <a:extLst>
                  <a:ext uri="{FF2B5EF4-FFF2-40B4-BE49-F238E27FC236}">
                    <a16:creationId xmlns:a16="http://schemas.microsoft.com/office/drawing/2014/main" id="{5F5DA02B-823E-40ED-AE6A-38F6115A95A1}"/>
                  </a:ext>
                </a:extLst>
              </p:cNvPr>
              <p:cNvSpPr>
                <a:spLocks/>
              </p:cNvSpPr>
              <p:nvPr/>
            </p:nvSpPr>
            <p:spPr bwMode="auto">
              <a:xfrm rot="667230">
                <a:off x="3456" y="3456"/>
                <a:ext cx="373" cy="318"/>
              </a:xfrm>
              <a:custGeom>
                <a:avLst/>
                <a:gdLst>
                  <a:gd name="T0" fmla="*/ 0 w 1144"/>
                  <a:gd name="T1" fmla="*/ 93 h 976"/>
                  <a:gd name="T2" fmla="*/ 5 w 1144"/>
                  <a:gd name="T3" fmla="*/ 42 h 976"/>
                  <a:gd name="T4" fmla="*/ 31 w 1144"/>
                  <a:gd name="T5" fmla="*/ 11 h 976"/>
                  <a:gd name="T6" fmla="*/ 66 w 1144"/>
                  <a:gd name="T7" fmla="*/ 1 h 976"/>
                  <a:gd name="T8" fmla="*/ 102 w 1144"/>
                  <a:gd name="T9" fmla="*/ 6 h 976"/>
                  <a:gd name="T10" fmla="*/ 117 w 1144"/>
                  <a:gd name="T11" fmla="*/ 16 h 976"/>
                  <a:gd name="T12" fmla="*/ 117 w 1144"/>
                  <a:gd name="T13" fmla="*/ 36 h 976"/>
                  <a:gd name="T14" fmla="*/ 92 w 1144"/>
                  <a:gd name="T15" fmla="*/ 77 h 976"/>
                  <a:gd name="T16" fmla="*/ 56 w 1144"/>
                  <a:gd name="T17" fmla="*/ 93 h 976"/>
                  <a:gd name="T18" fmla="*/ 21 w 1144"/>
                  <a:gd name="T19" fmla="*/ 103 h 976"/>
                  <a:gd name="T20" fmla="*/ 0 w 1144"/>
                  <a:gd name="T21" fmla="*/ 98 h 97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1144" h="976">
                    <a:moveTo>
                      <a:pt x="0" y="872"/>
                    </a:moveTo>
                    <a:cubicBezTo>
                      <a:pt x="0" y="696"/>
                      <a:pt x="0" y="520"/>
                      <a:pt x="48" y="392"/>
                    </a:cubicBezTo>
                    <a:cubicBezTo>
                      <a:pt x="96" y="264"/>
                      <a:pt x="192" y="168"/>
                      <a:pt x="288" y="104"/>
                    </a:cubicBezTo>
                    <a:cubicBezTo>
                      <a:pt x="384" y="40"/>
                      <a:pt x="512" y="16"/>
                      <a:pt x="624" y="8"/>
                    </a:cubicBezTo>
                    <a:cubicBezTo>
                      <a:pt x="736" y="0"/>
                      <a:pt x="880" y="32"/>
                      <a:pt x="960" y="56"/>
                    </a:cubicBezTo>
                    <a:cubicBezTo>
                      <a:pt x="1040" y="80"/>
                      <a:pt x="1080" y="104"/>
                      <a:pt x="1104" y="152"/>
                    </a:cubicBezTo>
                    <a:cubicBezTo>
                      <a:pt x="1128" y="200"/>
                      <a:pt x="1144" y="248"/>
                      <a:pt x="1104" y="344"/>
                    </a:cubicBezTo>
                    <a:cubicBezTo>
                      <a:pt x="1064" y="440"/>
                      <a:pt x="960" y="640"/>
                      <a:pt x="864" y="728"/>
                    </a:cubicBezTo>
                    <a:cubicBezTo>
                      <a:pt x="768" y="816"/>
                      <a:pt x="640" y="832"/>
                      <a:pt x="528" y="872"/>
                    </a:cubicBezTo>
                    <a:cubicBezTo>
                      <a:pt x="416" y="912"/>
                      <a:pt x="280" y="960"/>
                      <a:pt x="192" y="968"/>
                    </a:cubicBezTo>
                    <a:cubicBezTo>
                      <a:pt x="104" y="976"/>
                      <a:pt x="52" y="948"/>
                      <a:pt x="0" y="920"/>
                    </a:cubicBezTo>
                  </a:path>
                </a:pathLst>
              </a:custGeom>
              <a:gradFill rotWithShape="1">
                <a:gsLst>
                  <a:gs pos="0">
                    <a:srgbClr val="9966FF"/>
                  </a:gs>
                  <a:gs pos="100000">
                    <a:srgbClr val="430086"/>
                  </a:gs>
                </a:gsLst>
                <a:path path="rect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4423" name="Freeform 22">
                <a:extLst>
                  <a:ext uri="{FF2B5EF4-FFF2-40B4-BE49-F238E27FC236}">
                    <a16:creationId xmlns:a16="http://schemas.microsoft.com/office/drawing/2014/main" id="{A637020C-37B8-4352-98E9-A25A5D7FFA92}"/>
                  </a:ext>
                </a:extLst>
              </p:cNvPr>
              <p:cNvSpPr>
                <a:spLocks/>
              </p:cNvSpPr>
              <p:nvPr/>
            </p:nvSpPr>
            <p:spPr bwMode="auto">
              <a:xfrm rot="1949697">
                <a:off x="2928" y="3456"/>
                <a:ext cx="373" cy="318"/>
              </a:xfrm>
              <a:custGeom>
                <a:avLst/>
                <a:gdLst>
                  <a:gd name="T0" fmla="*/ 0 w 1144"/>
                  <a:gd name="T1" fmla="*/ 93 h 976"/>
                  <a:gd name="T2" fmla="*/ 5 w 1144"/>
                  <a:gd name="T3" fmla="*/ 42 h 976"/>
                  <a:gd name="T4" fmla="*/ 31 w 1144"/>
                  <a:gd name="T5" fmla="*/ 11 h 976"/>
                  <a:gd name="T6" fmla="*/ 66 w 1144"/>
                  <a:gd name="T7" fmla="*/ 1 h 976"/>
                  <a:gd name="T8" fmla="*/ 102 w 1144"/>
                  <a:gd name="T9" fmla="*/ 6 h 976"/>
                  <a:gd name="T10" fmla="*/ 117 w 1144"/>
                  <a:gd name="T11" fmla="*/ 16 h 976"/>
                  <a:gd name="T12" fmla="*/ 117 w 1144"/>
                  <a:gd name="T13" fmla="*/ 36 h 976"/>
                  <a:gd name="T14" fmla="*/ 92 w 1144"/>
                  <a:gd name="T15" fmla="*/ 77 h 976"/>
                  <a:gd name="T16" fmla="*/ 56 w 1144"/>
                  <a:gd name="T17" fmla="*/ 93 h 976"/>
                  <a:gd name="T18" fmla="*/ 21 w 1144"/>
                  <a:gd name="T19" fmla="*/ 103 h 976"/>
                  <a:gd name="T20" fmla="*/ 0 w 1144"/>
                  <a:gd name="T21" fmla="*/ 98 h 97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1144" h="976">
                    <a:moveTo>
                      <a:pt x="0" y="872"/>
                    </a:moveTo>
                    <a:cubicBezTo>
                      <a:pt x="0" y="696"/>
                      <a:pt x="0" y="520"/>
                      <a:pt x="48" y="392"/>
                    </a:cubicBezTo>
                    <a:cubicBezTo>
                      <a:pt x="96" y="264"/>
                      <a:pt x="192" y="168"/>
                      <a:pt x="288" y="104"/>
                    </a:cubicBezTo>
                    <a:cubicBezTo>
                      <a:pt x="384" y="40"/>
                      <a:pt x="512" y="16"/>
                      <a:pt x="624" y="8"/>
                    </a:cubicBezTo>
                    <a:cubicBezTo>
                      <a:pt x="736" y="0"/>
                      <a:pt x="880" y="32"/>
                      <a:pt x="960" y="56"/>
                    </a:cubicBezTo>
                    <a:cubicBezTo>
                      <a:pt x="1040" y="80"/>
                      <a:pt x="1080" y="104"/>
                      <a:pt x="1104" y="152"/>
                    </a:cubicBezTo>
                    <a:cubicBezTo>
                      <a:pt x="1128" y="200"/>
                      <a:pt x="1144" y="248"/>
                      <a:pt x="1104" y="344"/>
                    </a:cubicBezTo>
                    <a:cubicBezTo>
                      <a:pt x="1064" y="440"/>
                      <a:pt x="960" y="640"/>
                      <a:pt x="864" y="728"/>
                    </a:cubicBezTo>
                    <a:cubicBezTo>
                      <a:pt x="768" y="816"/>
                      <a:pt x="640" y="832"/>
                      <a:pt x="528" y="872"/>
                    </a:cubicBezTo>
                    <a:cubicBezTo>
                      <a:pt x="416" y="912"/>
                      <a:pt x="280" y="960"/>
                      <a:pt x="192" y="968"/>
                    </a:cubicBezTo>
                    <a:cubicBezTo>
                      <a:pt x="104" y="976"/>
                      <a:pt x="52" y="948"/>
                      <a:pt x="0" y="920"/>
                    </a:cubicBezTo>
                  </a:path>
                </a:pathLst>
              </a:custGeom>
              <a:gradFill rotWithShape="1">
                <a:gsLst>
                  <a:gs pos="0">
                    <a:srgbClr val="6600FF"/>
                  </a:gs>
                  <a:gs pos="100000">
                    <a:srgbClr val="430086"/>
                  </a:gs>
                </a:gsLst>
                <a:path path="rect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4424" name="Freeform 23">
                <a:extLst>
                  <a:ext uri="{FF2B5EF4-FFF2-40B4-BE49-F238E27FC236}">
                    <a16:creationId xmlns:a16="http://schemas.microsoft.com/office/drawing/2014/main" id="{F2BEC007-DD91-47B2-A377-F850ADD0D8A0}"/>
                  </a:ext>
                </a:extLst>
              </p:cNvPr>
              <p:cNvSpPr>
                <a:spLocks/>
              </p:cNvSpPr>
              <p:nvPr/>
            </p:nvSpPr>
            <p:spPr bwMode="auto">
              <a:xfrm rot="3887542">
                <a:off x="3215" y="3505"/>
                <a:ext cx="277" cy="275"/>
              </a:xfrm>
              <a:custGeom>
                <a:avLst/>
                <a:gdLst>
                  <a:gd name="T0" fmla="*/ 0 w 1144"/>
                  <a:gd name="T1" fmla="*/ 69 h 976"/>
                  <a:gd name="T2" fmla="*/ 3 w 1144"/>
                  <a:gd name="T3" fmla="*/ 31 h 976"/>
                  <a:gd name="T4" fmla="*/ 17 w 1144"/>
                  <a:gd name="T5" fmla="*/ 8 h 976"/>
                  <a:gd name="T6" fmla="*/ 37 w 1144"/>
                  <a:gd name="T7" fmla="*/ 1 h 976"/>
                  <a:gd name="T8" fmla="*/ 56 w 1144"/>
                  <a:gd name="T9" fmla="*/ 5 h 976"/>
                  <a:gd name="T10" fmla="*/ 65 w 1144"/>
                  <a:gd name="T11" fmla="*/ 12 h 976"/>
                  <a:gd name="T12" fmla="*/ 65 w 1144"/>
                  <a:gd name="T13" fmla="*/ 27 h 976"/>
                  <a:gd name="T14" fmla="*/ 51 w 1144"/>
                  <a:gd name="T15" fmla="*/ 58 h 976"/>
                  <a:gd name="T16" fmla="*/ 31 w 1144"/>
                  <a:gd name="T17" fmla="*/ 69 h 976"/>
                  <a:gd name="T18" fmla="*/ 11 w 1144"/>
                  <a:gd name="T19" fmla="*/ 77 h 976"/>
                  <a:gd name="T20" fmla="*/ 0 w 1144"/>
                  <a:gd name="T21" fmla="*/ 73 h 97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1144" h="976">
                    <a:moveTo>
                      <a:pt x="0" y="872"/>
                    </a:moveTo>
                    <a:cubicBezTo>
                      <a:pt x="0" y="696"/>
                      <a:pt x="0" y="520"/>
                      <a:pt x="48" y="392"/>
                    </a:cubicBezTo>
                    <a:cubicBezTo>
                      <a:pt x="96" y="264"/>
                      <a:pt x="192" y="168"/>
                      <a:pt x="288" y="104"/>
                    </a:cubicBezTo>
                    <a:cubicBezTo>
                      <a:pt x="384" y="40"/>
                      <a:pt x="512" y="16"/>
                      <a:pt x="624" y="8"/>
                    </a:cubicBezTo>
                    <a:cubicBezTo>
                      <a:pt x="736" y="0"/>
                      <a:pt x="880" y="32"/>
                      <a:pt x="960" y="56"/>
                    </a:cubicBezTo>
                    <a:cubicBezTo>
                      <a:pt x="1040" y="80"/>
                      <a:pt x="1080" y="104"/>
                      <a:pt x="1104" y="152"/>
                    </a:cubicBezTo>
                    <a:cubicBezTo>
                      <a:pt x="1128" y="200"/>
                      <a:pt x="1144" y="248"/>
                      <a:pt x="1104" y="344"/>
                    </a:cubicBezTo>
                    <a:cubicBezTo>
                      <a:pt x="1064" y="440"/>
                      <a:pt x="960" y="640"/>
                      <a:pt x="864" y="728"/>
                    </a:cubicBezTo>
                    <a:cubicBezTo>
                      <a:pt x="768" y="816"/>
                      <a:pt x="640" y="832"/>
                      <a:pt x="528" y="872"/>
                    </a:cubicBezTo>
                    <a:cubicBezTo>
                      <a:pt x="416" y="912"/>
                      <a:pt x="280" y="960"/>
                      <a:pt x="192" y="968"/>
                    </a:cubicBezTo>
                    <a:cubicBezTo>
                      <a:pt x="104" y="976"/>
                      <a:pt x="52" y="948"/>
                      <a:pt x="0" y="920"/>
                    </a:cubicBezTo>
                  </a:path>
                </a:pathLst>
              </a:custGeom>
              <a:gradFill rotWithShape="1">
                <a:gsLst>
                  <a:gs pos="0">
                    <a:srgbClr val="6600FF"/>
                  </a:gs>
                  <a:gs pos="100000">
                    <a:srgbClr val="430086"/>
                  </a:gs>
                </a:gsLst>
                <a:path path="rect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14419" name="Freeform 24">
              <a:extLst>
                <a:ext uri="{FF2B5EF4-FFF2-40B4-BE49-F238E27FC236}">
                  <a16:creationId xmlns:a16="http://schemas.microsoft.com/office/drawing/2014/main" id="{0E0DC7D7-6FB3-4A8A-8C3A-E70C36ADD315}"/>
                </a:ext>
              </a:extLst>
            </p:cNvPr>
            <p:cNvSpPr>
              <a:spLocks/>
            </p:cNvSpPr>
            <p:nvPr/>
          </p:nvSpPr>
          <p:spPr bwMode="auto">
            <a:xfrm rot="3222884">
              <a:off x="1055" y="3121"/>
              <a:ext cx="277" cy="275"/>
            </a:xfrm>
            <a:custGeom>
              <a:avLst/>
              <a:gdLst>
                <a:gd name="T0" fmla="*/ 0 w 1144"/>
                <a:gd name="T1" fmla="*/ 69 h 976"/>
                <a:gd name="T2" fmla="*/ 3 w 1144"/>
                <a:gd name="T3" fmla="*/ 31 h 976"/>
                <a:gd name="T4" fmla="*/ 17 w 1144"/>
                <a:gd name="T5" fmla="*/ 8 h 976"/>
                <a:gd name="T6" fmla="*/ 37 w 1144"/>
                <a:gd name="T7" fmla="*/ 1 h 976"/>
                <a:gd name="T8" fmla="*/ 56 w 1144"/>
                <a:gd name="T9" fmla="*/ 5 h 976"/>
                <a:gd name="T10" fmla="*/ 65 w 1144"/>
                <a:gd name="T11" fmla="*/ 12 h 976"/>
                <a:gd name="T12" fmla="*/ 65 w 1144"/>
                <a:gd name="T13" fmla="*/ 27 h 976"/>
                <a:gd name="T14" fmla="*/ 51 w 1144"/>
                <a:gd name="T15" fmla="*/ 58 h 976"/>
                <a:gd name="T16" fmla="*/ 31 w 1144"/>
                <a:gd name="T17" fmla="*/ 69 h 976"/>
                <a:gd name="T18" fmla="*/ 11 w 1144"/>
                <a:gd name="T19" fmla="*/ 77 h 976"/>
                <a:gd name="T20" fmla="*/ 0 w 1144"/>
                <a:gd name="T21" fmla="*/ 73 h 97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144" h="976">
                  <a:moveTo>
                    <a:pt x="0" y="872"/>
                  </a:moveTo>
                  <a:cubicBezTo>
                    <a:pt x="0" y="696"/>
                    <a:pt x="0" y="520"/>
                    <a:pt x="48" y="392"/>
                  </a:cubicBezTo>
                  <a:cubicBezTo>
                    <a:pt x="96" y="264"/>
                    <a:pt x="192" y="168"/>
                    <a:pt x="288" y="104"/>
                  </a:cubicBezTo>
                  <a:cubicBezTo>
                    <a:pt x="384" y="40"/>
                    <a:pt x="512" y="16"/>
                    <a:pt x="624" y="8"/>
                  </a:cubicBezTo>
                  <a:cubicBezTo>
                    <a:pt x="736" y="0"/>
                    <a:pt x="880" y="32"/>
                    <a:pt x="960" y="56"/>
                  </a:cubicBezTo>
                  <a:cubicBezTo>
                    <a:pt x="1040" y="80"/>
                    <a:pt x="1080" y="104"/>
                    <a:pt x="1104" y="152"/>
                  </a:cubicBezTo>
                  <a:cubicBezTo>
                    <a:pt x="1128" y="200"/>
                    <a:pt x="1144" y="248"/>
                    <a:pt x="1104" y="344"/>
                  </a:cubicBezTo>
                  <a:cubicBezTo>
                    <a:pt x="1064" y="440"/>
                    <a:pt x="960" y="640"/>
                    <a:pt x="864" y="728"/>
                  </a:cubicBezTo>
                  <a:cubicBezTo>
                    <a:pt x="768" y="816"/>
                    <a:pt x="640" y="832"/>
                    <a:pt x="528" y="872"/>
                  </a:cubicBezTo>
                  <a:cubicBezTo>
                    <a:pt x="416" y="912"/>
                    <a:pt x="280" y="960"/>
                    <a:pt x="192" y="968"/>
                  </a:cubicBezTo>
                  <a:cubicBezTo>
                    <a:pt x="104" y="976"/>
                    <a:pt x="52" y="948"/>
                    <a:pt x="0" y="920"/>
                  </a:cubicBezTo>
                </a:path>
              </a:pathLst>
            </a:custGeom>
            <a:gradFill rotWithShape="1">
              <a:gsLst>
                <a:gs pos="0">
                  <a:srgbClr val="6600FF"/>
                </a:gs>
                <a:gs pos="100000">
                  <a:srgbClr val="430086"/>
                </a:gs>
              </a:gsLst>
              <a:path path="rect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4420" name="Freeform 25">
              <a:extLst>
                <a:ext uri="{FF2B5EF4-FFF2-40B4-BE49-F238E27FC236}">
                  <a16:creationId xmlns:a16="http://schemas.microsoft.com/office/drawing/2014/main" id="{11479242-1A22-43FF-9627-E66386453C0F}"/>
                </a:ext>
              </a:extLst>
            </p:cNvPr>
            <p:cNvSpPr>
              <a:spLocks/>
            </p:cNvSpPr>
            <p:nvPr/>
          </p:nvSpPr>
          <p:spPr bwMode="auto">
            <a:xfrm rot="1405502">
              <a:off x="1248" y="3024"/>
              <a:ext cx="373" cy="318"/>
            </a:xfrm>
            <a:custGeom>
              <a:avLst/>
              <a:gdLst>
                <a:gd name="T0" fmla="*/ 0 w 1144"/>
                <a:gd name="T1" fmla="*/ 93 h 976"/>
                <a:gd name="T2" fmla="*/ 5 w 1144"/>
                <a:gd name="T3" fmla="*/ 42 h 976"/>
                <a:gd name="T4" fmla="*/ 31 w 1144"/>
                <a:gd name="T5" fmla="*/ 11 h 976"/>
                <a:gd name="T6" fmla="*/ 66 w 1144"/>
                <a:gd name="T7" fmla="*/ 1 h 976"/>
                <a:gd name="T8" fmla="*/ 102 w 1144"/>
                <a:gd name="T9" fmla="*/ 6 h 976"/>
                <a:gd name="T10" fmla="*/ 117 w 1144"/>
                <a:gd name="T11" fmla="*/ 16 h 976"/>
                <a:gd name="T12" fmla="*/ 117 w 1144"/>
                <a:gd name="T13" fmla="*/ 36 h 976"/>
                <a:gd name="T14" fmla="*/ 92 w 1144"/>
                <a:gd name="T15" fmla="*/ 77 h 976"/>
                <a:gd name="T16" fmla="*/ 56 w 1144"/>
                <a:gd name="T17" fmla="*/ 93 h 976"/>
                <a:gd name="T18" fmla="*/ 21 w 1144"/>
                <a:gd name="T19" fmla="*/ 103 h 976"/>
                <a:gd name="T20" fmla="*/ 0 w 1144"/>
                <a:gd name="T21" fmla="*/ 98 h 97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144" h="976">
                  <a:moveTo>
                    <a:pt x="0" y="872"/>
                  </a:moveTo>
                  <a:cubicBezTo>
                    <a:pt x="0" y="696"/>
                    <a:pt x="0" y="520"/>
                    <a:pt x="48" y="392"/>
                  </a:cubicBezTo>
                  <a:cubicBezTo>
                    <a:pt x="96" y="264"/>
                    <a:pt x="192" y="168"/>
                    <a:pt x="288" y="104"/>
                  </a:cubicBezTo>
                  <a:cubicBezTo>
                    <a:pt x="384" y="40"/>
                    <a:pt x="512" y="16"/>
                    <a:pt x="624" y="8"/>
                  </a:cubicBezTo>
                  <a:cubicBezTo>
                    <a:pt x="736" y="0"/>
                    <a:pt x="880" y="32"/>
                    <a:pt x="960" y="56"/>
                  </a:cubicBezTo>
                  <a:cubicBezTo>
                    <a:pt x="1040" y="80"/>
                    <a:pt x="1080" y="104"/>
                    <a:pt x="1104" y="152"/>
                  </a:cubicBezTo>
                  <a:cubicBezTo>
                    <a:pt x="1128" y="200"/>
                    <a:pt x="1144" y="248"/>
                    <a:pt x="1104" y="344"/>
                  </a:cubicBezTo>
                  <a:cubicBezTo>
                    <a:pt x="1064" y="440"/>
                    <a:pt x="960" y="640"/>
                    <a:pt x="864" y="728"/>
                  </a:cubicBezTo>
                  <a:cubicBezTo>
                    <a:pt x="768" y="816"/>
                    <a:pt x="640" y="832"/>
                    <a:pt x="528" y="872"/>
                  </a:cubicBezTo>
                  <a:cubicBezTo>
                    <a:pt x="416" y="912"/>
                    <a:pt x="280" y="960"/>
                    <a:pt x="192" y="968"/>
                  </a:cubicBezTo>
                  <a:cubicBezTo>
                    <a:pt x="104" y="976"/>
                    <a:pt x="52" y="948"/>
                    <a:pt x="0" y="920"/>
                  </a:cubicBezTo>
                </a:path>
              </a:pathLst>
            </a:custGeom>
            <a:gradFill rotWithShape="1">
              <a:gsLst>
                <a:gs pos="0">
                  <a:srgbClr val="6600FF"/>
                </a:gs>
                <a:gs pos="100000">
                  <a:srgbClr val="430086"/>
                </a:gs>
              </a:gsLst>
              <a:path path="rect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11304" name="Group 40">
            <a:extLst>
              <a:ext uri="{FF2B5EF4-FFF2-40B4-BE49-F238E27FC236}">
                <a16:creationId xmlns:a16="http://schemas.microsoft.com/office/drawing/2014/main" id="{5CD8D9ED-3EC8-47EA-8030-085280F40051}"/>
              </a:ext>
            </a:extLst>
          </p:cNvPr>
          <p:cNvGrpSpPr>
            <a:grpSpLocks/>
          </p:cNvGrpSpPr>
          <p:nvPr/>
        </p:nvGrpSpPr>
        <p:grpSpPr bwMode="auto">
          <a:xfrm>
            <a:off x="5638800" y="2514600"/>
            <a:ext cx="1828800" cy="455613"/>
            <a:chOff x="3792" y="2785"/>
            <a:chExt cx="1152" cy="287"/>
          </a:xfrm>
        </p:grpSpPr>
        <p:sp>
          <p:nvSpPr>
            <p:cNvPr id="14396" name="Freeform 30">
              <a:extLst>
                <a:ext uri="{FF2B5EF4-FFF2-40B4-BE49-F238E27FC236}">
                  <a16:creationId xmlns:a16="http://schemas.microsoft.com/office/drawing/2014/main" id="{29468FB0-90C0-4BC4-81E0-F05BEFE56D1C}"/>
                </a:ext>
              </a:extLst>
            </p:cNvPr>
            <p:cNvSpPr>
              <a:spLocks/>
            </p:cNvSpPr>
            <p:nvPr/>
          </p:nvSpPr>
          <p:spPr bwMode="auto">
            <a:xfrm rot="20312358" flipH="1">
              <a:off x="4034" y="2840"/>
              <a:ext cx="296" cy="98"/>
            </a:xfrm>
            <a:custGeom>
              <a:avLst/>
              <a:gdLst>
                <a:gd name="T0" fmla="*/ 0 w 1144"/>
                <a:gd name="T1" fmla="*/ 9 h 976"/>
                <a:gd name="T2" fmla="*/ 3 w 1144"/>
                <a:gd name="T3" fmla="*/ 4 h 976"/>
                <a:gd name="T4" fmla="*/ 19 w 1144"/>
                <a:gd name="T5" fmla="*/ 1 h 976"/>
                <a:gd name="T6" fmla="*/ 42 w 1144"/>
                <a:gd name="T7" fmla="*/ 0 h 976"/>
                <a:gd name="T8" fmla="*/ 64 w 1144"/>
                <a:gd name="T9" fmla="*/ 1 h 976"/>
                <a:gd name="T10" fmla="*/ 74 w 1144"/>
                <a:gd name="T11" fmla="*/ 2 h 976"/>
                <a:gd name="T12" fmla="*/ 74 w 1144"/>
                <a:gd name="T13" fmla="*/ 4 h 976"/>
                <a:gd name="T14" fmla="*/ 58 w 1144"/>
                <a:gd name="T15" fmla="*/ 7 h 976"/>
                <a:gd name="T16" fmla="*/ 35 w 1144"/>
                <a:gd name="T17" fmla="*/ 9 h 976"/>
                <a:gd name="T18" fmla="*/ 13 w 1144"/>
                <a:gd name="T19" fmla="*/ 10 h 976"/>
                <a:gd name="T20" fmla="*/ 0 w 1144"/>
                <a:gd name="T21" fmla="*/ 9 h 97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144" h="976">
                  <a:moveTo>
                    <a:pt x="0" y="872"/>
                  </a:moveTo>
                  <a:cubicBezTo>
                    <a:pt x="0" y="696"/>
                    <a:pt x="0" y="520"/>
                    <a:pt x="48" y="392"/>
                  </a:cubicBezTo>
                  <a:cubicBezTo>
                    <a:pt x="96" y="264"/>
                    <a:pt x="192" y="168"/>
                    <a:pt x="288" y="104"/>
                  </a:cubicBezTo>
                  <a:cubicBezTo>
                    <a:pt x="384" y="40"/>
                    <a:pt x="512" y="16"/>
                    <a:pt x="624" y="8"/>
                  </a:cubicBezTo>
                  <a:cubicBezTo>
                    <a:pt x="736" y="0"/>
                    <a:pt x="880" y="32"/>
                    <a:pt x="960" y="56"/>
                  </a:cubicBezTo>
                  <a:cubicBezTo>
                    <a:pt x="1040" y="80"/>
                    <a:pt x="1080" y="104"/>
                    <a:pt x="1104" y="152"/>
                  </a:cubicBezTo>
                  <a:cubicBezTo>
                    <a:pt x="1128" y="200"/>
                    <a:pt x="1144" y="248"/>
                    <a:pt x="1104" y="344"/>
                  </a:cubicBezTo>
                  <a:cubicBezTo>
                    <a:pt x="1064" y="440"/>
                    <a:pt x="960" y="640"/>
                    <a:pt x="864" y="728"/>
                  </a:cubicBezTo>
                  <a:cubicBezTo>
                    <a:pt x="768" y="816"/>
                    <a:pt x="640" y="832"/>
                    <a:pt x="528" y="872"/>
                  </a:cubicBezTo>
                  <a:cubicBezTo>
                    <a:pt x="416" y="912"/>
                    <a:pt x="280" y="960"/>
                    <a:pt x="192" y="968"/>
                  </a:cubicBezTo>
                  <a:cubicBezTo>
                    <a:pt x="104" y="976"/>
                    <a:pt x="52" y="948"/>
                    <a:pt x="0" y="920"/>
                  </a:cubicBezTo>
                </a:path>
              </a:pathLst>
            </a:custGeom>
            <a:gradFill rotWithShape="1">
              <a:gsLst>
                <a:gs pos="0">
                  <a:srgbClr val="40009E"/>
                </a:gs>
                <a:gs pos="100000">
                  <a:srgbClr val="240048"/>
                </a:gs>
              </a:gsLst>
              <a:path path="rect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4397" name="Freeform 31">
              <a:extLst>
                <a:ext uri="{FF2B5EF4-FFF2-40B4-BE49-F238E27FC236}">
                  <a16:creationId xmlns:a16="http://schemas.microsoft.com/office/drawing/2014/main" id="{CA119CB8-96BE-4590-98AF-15584DEAF743}"/>
                </a:ext>
              </a:extLst>
            </p:cNvPr>
            <p:cNvSpPr>
              <a:spLocks/>
            </p:cNvSpPr>
            <p:nvPr/>
          </p:nvSpPr>
          <p:spPr bwMode="auto">
            <a:xfrm rot="1052797">
              <a:off x="4367" y="2785"/>
              <a:ext cx="242" cy="144"/>
            </a:xfrm>
            <a:custGeom>
              <a:avLst/>
              <a:gdLst>
                <a:gd name="T0" fmla="*/ 0 w 1144"/>
                <a:gd name="T1" fmla="*/ 19 h 976"/>
                <a:gd name="T2" fmla="*/ 2 w 1144"/>
                <a:gd name="T3" fmla="*/ 9 h 976"/>
                <a:gd name="T4" fmla="*/ 13 w 1144"/>
                <a:gd name="T5" fmla="*/ 2 h 976"/>
                <a:gd name="T6" fmla="*/ 28 w 1144"/>
                <a:gd name="T7" fmla="*/ 0 h 976"/>
                <a:gd name="T8" fmla="*/ 43 w 1144"/>
                <a:gd name="T9" fmla="*/ 1 h 976"/>
                <a:gd name="T10" fmla="*/ 50 w 1144"/>
                <a:gd name="T11" fmla="*/ 3 h 976"/>
                <a:gd name="T12" fmla="*/ 50 w 1144"/>
                <a:gd name="T13" fmla="*/ 8 h 976"/>
                <a:gd name="T14" fmla="*/ 39 w 1144"/>
                <a:gd name="T15" fmla="*/ 16 h 976"/>
                <a:gd name="T16" fmla="*/ 24 w 1144"/>
                <a:gd name="T17" fmla="*/ 19 h 976"/>
                <a:gd name="T18" fmla="*/ 9 w 1144"/>
                <a:gd name="T19" fmla="*/ 21 h 976"/>
                <a:gd name="T20" fmla="*/ 0 w 1144"/>
                <a:gd name="T21" fmla="*/ 20 h 97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144" h="976">
                  <a:moveTo>
                    <a:pt x="0" y="872"/>
                  </a:moveTo>
                  <a:cubicBezTo>
                    <a:pt x="0" y="696"/>
                    <a:pt x="0" y="520"/>
                    <a:pt x="48" y="392"/>
                  </a:cubicBezTo>
                  <a:cubicBezTo>
                    <a:pt x="96" y="264"/>
                    <a:pt x="192" y="168"/>
                    <a:pt x="288" y="104"/>
                  </a:cubicBezTo>
                  <a:cubicBezTo>
                    <a:pt x="384" y="40"/>
                    <a:pt x="512" y="16"/>
                    <a:pt x="624" y="8"/>
                  </a:cubicBezTo>
                  <a:cubicBezTo>
                    <a:pt x="736" y="0"/>
                    <a:pt x="880" y="32"/>
                    <a:pt x="960" y="56"/>
                  </a:cubicBezTo>
                  <a:cubicBezTo>
                    <a:pt x="1040" y="80"/>
                    <a:pt x="1080" y="104"/>
                    <a:pt x="1104" y="152"/>
                  </a:cubicBezTo>
                  <a:cubicBezTo>
                    <a:pt x="1128" y="200"/>
                    <a:pt x="1144" y="248"/>
                    <a:pt x="1104" y="344"/>
                  </a:cubicBezTo>
                  <a:cubicBezTo>
                    <a:pt x="1064" y="440"/>
                    <a:pt x="960" y="640"/>
                    <a:pt x="864" y="728"/>
                  </a:cubicBezTo>
                  <a:cubicBezTo>
                    <a:pt x="768" y="816"/>
                    <a:pt x="640" y="832"/>
                    <a:pt x="528" y="872"/>
                  </a:cubicBezTo>
                  <a:cubicBezTo>
                    <a:pt x="416" y="912"/>
                    <a:pt x="280" y="960"/>
                    <a:pt x="192" y="968"/>
                  </a:cubicBezTo>
                  <a:cubicBezTo>
                    <a:pt x="104" y="976"/>
                    <a:pt x="52" y="948"/>
                    <a:pt x="0" y="920"/>
                  </a:cubicBezTo>
                </a:path>
              </a:pathLst>
            </a:custGeom>
            <a:gradFill rotWithShape="1">
              <a:gsLst>
                <a:gs pos="0">
                  <a:srgbClr val="40009E"/>
                </a:gs>
                <a:gs pos="100000">
                  <a:srgbClr val="240048"/>
                </a:gs>
              </a:gsLst>
              <a:path path="rect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4398" name="Freeform 32">
              <a:extLst>
                <a:ext uri="{FF2B5EF4-FFF2-40B4-BE49-F238E27FC236}">
                  <a16:creationId xmlns:a16="http://schemas.microsoft.com/office/drawing/2014/main" id="{C671C260-EB63-4DAC-BDFB-4AE159B35255}"/>
                </a:ext>
              </a:extLst>
            </p:cNvPr>
            <p:cNvSpPr>
              <a:spLocks/>
            </p:cNvSpPr>
            <p:nvPr/>
          </p:nvSpPr>
          <p:spPr bwMode="auto">
            <a:xfrm rot="1287642">
              <a:off x="4608" y="2880"/>
              <a:ext cx="240" cy="96"/>
            </a:xfrm>
            <a:custGeom>
              <a:avLst/>
              <a:gdLst>
                <a:gd name="T0" fmla="*/ 0 w 1144"/>
                <a:gd name="T1" fmla="*/ 8 h 976"/>
                <a:gd name="T2" fmla="*/ 2 w 1144"/>
                <a:gd name="T3" fmla="*/ 4 h 976"/>
                <a:gd name="T4" fmla="*/ 13 w 1144"/>
                <a:gd name="T5" fmla="*/ 1 h 976"/>
                <a:gd name="T6" fmla="*/ 27 w 1144"/>
                <a:gd name="T7" fmla="*/ 0 h 976"/>
                <a:gd name="T8" fmla="*/ 42 w 1144"/>
                <a:gd name="T9" fmla="*/ 1 h 976"/>
                <a:gd name="T10" fmla="*/ 49 w 1144"/>
                <a:gd name="T11" fmla="*/ 1 h 976"/>
                <a:gd name="T12" fmla="*/ 49 w 1144"/>
                <a:gd name="T13" fmla="*/ 3 h 976"/>
                <a:gd name="T14" fmla="*/ 38 w 1144"/>
                <a:gd name="T15" fmla="*/ 7 h 976"/>
                <a:gd name="T16" fmla="*/ 23 w 1144"/>
                <a:gd name="T17" fmla="*/ 8 h 976"/>
                <a:gd name="T18" fmla="*/ 8 w 1144"/>
                <a:gd name="T19" fmla="*/ 9 h 976"/>
                <a:gd name="T20" fmla="*/ 0 w 1144"/>
                <a:gd name="T21" fmla="*/ 9 h 97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144" h="976">
                  <a:moveTo>
                    <a:pt x="0" y="872"/>
                  </a:moveTo>
                  <a:cubicBezTo>
                    <a:pt x="0" y="696"/>
                    <a:pt x="0" y="520"/>
                    <a:pt x="48" y="392"/>
                  </a:cubicBezTo>
                  <a:cubicBezTo>
                    <a:pt x="96" y="264"/>
                    <a:pt x="192" y="168"/>
                    <a:pt x="288" y="104"/>
                  </a:cubicBezTo>
                  <a:cubicBezTo>
                    <a:pt x="384" y="40"/>
                    <a:pt x="512" y="16"/>
                    <a:pt x="624" y="8"/>
                  </a:cubicBezTo>
                  <a:cubicBezTo>
                    <a:pt x="736" y="0"/>
                    <a:pt x="880" y="32"/>
                    <a:pt x="960" y="56"/>
                  </a:cubicBezTo>
                  <a:cubicBezTo>
                    <a:pt x="1040" y="80"/>
                    <a:pt x="1080" y="104"/>
                    <a:pt x="1104" y="152"/>
                  </a:cubicBezTo>
                  <a:cubicBezTo>
                    <a:pt x="1128" y="200"/>
                    <a:pt x="1144" y="248"/>
                    <a:pt x="1104" y="344"/>
                  </a:cubicBezTo>
                  <a:cubicBezTo>
                    <a:pt x="1064" y="440"/>
                    <a:pt x="960" y="640"/>
                    <a:pt x="864" y="728"/>
                  </a:cubicBezTo>
                  <a:cubicBezTo>
                    <a:pt x="768" y="816"/>
                    <a:pt x="640" y="832"/>
                    <a:pt x="528" y="872"/>
                  </a:cubicBezTo>
                  <a:cubicBezTo>
                    <a:pt x="416" y="912"/>
                    <a:pt x="280" y="960"/>
                    <a:pt x="192" y="968"/>
                  </a:cubicBezTo>
                  <a:cubicBezTo>
                    <a:pt x="104" y="976"/>
                    <a:pt x="52" y="948"/>
                    <a:pt x="0" y="920"/>
                  </a:cubicBezTo>
                </a:path>
              </a:pathLst>
            </a:custGeom>
            <a:gradFill rotWithShape="1">
              <a:gsLst>
                <a:gs pos="0">
                  <a:srgbClr val="40009E"/>
                </a:gs>
                <a:gs pos="100000">
                  <a:srgbClr val="240048"/>
                </a:gs>
              </a:gsLst>
              <a:path path="rect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4399" name="Freeform 33">
              <a:extLst>
                <a:ext uri="{FF2B5EF4-FFF2-40B4-BE49-F238E27FC236}">
                  <a16:creationId xmlns:a16="http://schemas.microsoft.com/office/drawing/2014/main" id="{DA32C224-6303-4ACE-9450-A724E945F385}"/>
                </a:ext>
              </a:extLst>
            </p:cNvPr>
            <p:cNvSpPr>
              <a:spLocks/>
            </p:cNvSpPr>
            <p:nvPr/>
          </p:nvSpPr>
          <p:spPr bwMode="auto">
            <a:xfrm rot="1052797">
              <a:off x="4224" y="2880"/>
              <a:ext cx="242" cy="144"/>
            </a:xfrm>
            <a:custGeom>
              <a:avLst/>
              <a:gdLst>
                <a:gd name="T0" fmla="*/ 0 w 1144"/>
                <a:gd name="T1" fmla="*/ 19 h 976"/>
                <a:gd name="T2" fmla="*/ 2 w 1144"/>
                <a:gd name="T3" fmla="*/ 9 h 976"/>
                <a:gd name="T4" fmla="*/ 13 w 1144"/>
                <a:gd name="T5" fmla="*/ 2 h 976"/>
                <a:gd name="T6" fmla="*/ 28 w 1144"/>
                <a:gd name="T7" fmla="*/ 0 h 976"/>
                <a:gd name="T8" fmla="*/ 43 w 1144"/>
                <a:gd name="T9" fmla="*/ 1 h 976"/>
                <a:gd name="T10" fmla="*/ 50 w 1144"/>
                <a:gd name="T11" fmla="*/ 3 h 976"/>
                <a:gd name="T12" fmla="*/ 50 w 1144"/>
                <a:gd name="T13" fmla="*/ 8 h 976"/>
                <a:gd name="T14" fmla="*/ 39 w 1144"/>
                <a:gd name="T15" fmla="*/ 16 h 976"/>
                <a:gd name="T16" fmla="*/ 24 w 1144"/>
                <a:gd name="T17" fmla="*/ 19 h 976"/>
                <a:gd name="T18" fmla="*/ 9 w 1144"/>
                <a:gd name="T19" fmla="*/ 21 h 976"/>
                <a:gd name="T20" fmla="*/ 0 w 1144"/>
                <a:gd name="T21" fmla="*/ 20 h 97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144" h="976">
                  <a:moveTo>
                    <a:pt x="0" y="872"/>
                  </a:moveTo>
                  <a:cubicBezTo>
                    <a:pt x="0" y="696"/>
                    <a:pt x="0" y="520"/>
                    <a:pt x="48" y="392"/>
                  </a:cubicBezTo>
                  <a:cubicBezTo>
                    <a:pt x="96" y="264"/>
                    <a:pt x="192" y="168"/>
                    <a:pt x="288" y="104"/>
                  </a:cubicBezTo>
                  <a:cubicBezTo>
                    <a:pt x="384" y="40"/>
                    <a:pt x="512" y="16"/>
                    <a:pt x="624" y="8"/>
                  </a:cubicBezTo>
                  <a:cubicBezTo>
                    <a:pt x="736" y="0"/>
                    <a:pt x="880" y="32"/>
                    <a:pt x="960" y="56"/>
                  </a:cubicBezTo>
                  <a:cubicBezTo>
                    <a:pt x="1040" y="80"/>
                    <a:pt x="1080" y="104"/>
                    <a:pt x="1104" y="152"/>
                  </a:cubicBezTo>
                  <a:cubicBezTo>
                    <a:pt x="1128" y="200"/>
                    <a:pt x="1144" y="248"/>
                    <a:pt x="1104" y="344"/>
                  </a:cubicBezTo>
                  <a:cubicBezTo>
                    <a:pt x="1064" y="440"/>
                    <a:pt x="960" y="640"/>
                    <a:pt x="864" y="728"/>
                  </a:cubicBezTo>
                  <a:cubicBezTo>
                    <a:pt x="768" y="816"/>
                    <a:pt x="640" y="832"/>
                    <a:pt x="528" y="872"/>
                  </a:cubicBezTo>
                  <a:cubicBezTo>
                    <a:pt x="416" y="912"/>
                    <a:pt x="280" y="960"/>
                    <a:pt x="192" y="968"/>
                  </a:cubicBezTo>
                  <a:cubicBezTo>
                    <a:pt x="104" y="976"/>
                    <a:pt x="52" y="948"/>
                    <a:pt x="0" y="920"/>
                  </a:cubicBezTo>
                </a:path>
              </a:pathLst>
            </a:custGeom>
            <a:gradFill rotWithShape="1">
              <a:gsLst>
                <a:gs pos="0">
                  <a:srgbClr val="40009E"/>
                </a:gs>
                <a:gs pos="100000">
                  <a:srgbClr val="240048"/>
                </a:gs>
              </a:gsLst>
              <a:path path="rect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4400" name="Freeform 34">
              <a:extLst>
                <a:ext uri="{FF2B5EF4-FFF2-40B4-BE49-F238E27FC236}">
                  <a16:creationId xmlns:a16="http://schemas.microsoft.com/office/drawing/2014/main" id="{E76D2169-50F2-4F20-8E21-9C525AF9A9C2}"/>
                </a:ext>
              </a:extLst>
            </p:cNvPr>
            <p:cNvSpPr>
              <a:spLocks/>
            </p:cNvSpPr>
            <p:nvPr/>
          </p:nvSpPr>
          <p:spPr bwMode="auto">
            <a:xfrm rot="1052797">
              <a:off x="4464" y="2928"/>
              <a:ext cx="242" cy="144"/>
            </a:xfrm>
            <a:custGeom>
              <a:avLst/>
              <a:gdLst>
                <a:gd name="T0" fmla="*/ 0 w 1144"/>
                <a:gd name="T1" fmla="*/ 19 h 976"/>
                <a:gd name="T2" fmla="*/ 2 w 1144"/>
                <a:gd name="T3" fmla="*/ 9 h 976"/>
                <a:gd name="T4" fmla="*/ 13 w 1144"/>
                <a:gd name="T5" fmla="*/ 2 h 976"/>
                <a:gd name="T6" fmla="*/ 28 w 1144"/>
                <a:gd name="T7" fmla="*/ 0 h 976"/>
                <a:gd name="T8" fmla="*/ 43 w 1144"/>
                <a:gd name="T9" fmla="*/ 1 h 976"/>
                <a:gd name="T10" fmla="*/ 50 w 1144"/>
                <a:gd name="T11" fmla="*/ 3 h 976"/>
                <a:gd name="T12" fmla="*/ 50 w 1144"/>
                <a:gd name="T13" fmla="*/ 8 h 976"/>
                <a:gd name="T14" fmla="*/ 39 w 1144"/>
                <a:gd name="T15" fmla="*/ 16 h 976"/>
                <a:gd name="T16" fmla="*/ 24 w 1144"/>
                <a:gd name="T17" fmla="*/ 19 h 976"/>
                <a:gd name="T18" fmla="*/ 9 w 1144"/>
                <a:gd name="T19" fmla="*/ 21 h 976"/>
                <a:gd name="T20" fmla="*/ 0 w 1144"/>
                <a:gd name="T21" fmla="*/ 20 h 97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144" h="976">
                  <a:moveTo>
                    <a:pt x="0" y="872"/>
                  </a:moveTo>
                  <a:cubicBezTo>
                    <a:pt x="0" y="696"/>
                    <a:pt x="0" y="520"/>
                    <a:pt x="48" y="392"/>
                  </a:cubicBezTo>
                  <a:cubicBezTo>
                    <a:pt x="96" y="264"/>
                    <a:pt x="192" y="168"/>
                    <a:pt x="288" y="104"/>
                  </a:cubicBezTo>
                  <a:cubicBezTo>
                    <a:pt x="384" y="40"/>
                    <a:pt x="512" y="16"/>
                    <a:pt x="624" y="8"/>
                  </a:cubicBezTo>
                  <a:cubicBezTo>
                    <a:pt x="736" y="0"/>
                    <a:pt x="880" y="32"/>
                    <a:pt x="960" y="56"/>
                  </a:cubicBezTo>
                  <a:cubicBezTo>
                    <a:pt x="1040" y="80"/>
                    <a:pt x="1080" y="104"/>
                    <a:pt x="1104" y="152"/>
                  </a:cubicBezTo>
                  <a:cubicBezTo>
                    <a:pt x="1128" y="200"/>
                    <a:pt x="1144" y="248"/>
                    <a:pt x="1104" y="344"/>
                  </a:cubicBezTo>
                  <a:cubicBezTo>
                    <a:pt x="1064" y="440"/>
                    <a:pt x="960" y="640"/>
                    <a:pt x="864" y="728"/>
                  </a:cubicBezTo>
                  <a:cubicBezTo>
                    <a:pt x="768" y="816"/>
                    <a:pt x="640" y="832"/>
                    <a:pt x="528" y="872"/>
                  </a:cubicBezTo>
                  <a:cubicBezTo>
                    <a:pt x="416" y="912"/>
                    <a:pt x="280" y="960"/>
                    <a:pt x="192" y="968"/>
                  </a:cubicBezTo>
                  <a:cubicBezTo>
                    <a:pt x="104" y="976"/>
                    <a:pt x="52" y="948"/>
                    <a:pt x="0" y="920"/>
                  </a:cubicBezTo>
                </a:path>
              </a:pathLst>
            </a:custGeom>
            <a:gradFill rotWithShape="1">
              <a:gsLst>
                <a:gs pos="0">
                  <a:srgbClr val="40009E"/>
                </a:gs>
                <a:gs pos="100000">
                  <a:srgbClr val="240048"/>
                </a:gs>
              </a:gsLst>
              <a:path path="rect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4401" name="Freeform 35">
              <a:extLst>
                <a:ext uri="{FF2B5EF4-FFF2-40B4-BE49-F238E27FC236}">
                  <a16:creationId xmlns:a16="http://schemas.microsoft.com/office/drawing/2014/main" id="{9F6F5923-C0FB-4DD7-A789-FAD28FF3AC47}"/>
                </a:ext>
              </a:extLst>
            </p:cNvPr>
            <p:cNvSpPr>
              <a:spLocks/>
            </p:cNvSpPr>
            <p:nvPr/>
          </p:nvSpPr>
          <p:spPr bwMode="auto">
            <a:xfrm rot="1287642">
              <a:off x="4032" y="2928"/>
              <a:ext cx="240" cy="96"/>
            </a:xfrm>
            <a:custGeom>
              <a:avLst/>
              <a:gdLst>
                <a:gd name="T0" fmla="*/ 0 w 1144"/>
                <a:gd name="T1" fmla="*/ 8 h 976"/>
                <a:gd name="T2" fmla="*/ 2 w 1144"/>
                <a:gd name="T3" fmla="*/ 4 h 976"/>
                <a:gd name="T4" fmla="*/ 13 w 1144"/>
                <a:gd name="T5" fmla="*/ 1 h 976"/>
                <a:gd name="T6" fmla="*/ 27 w 1144"/>
                <a:gd name="T7" fmla="*/ 0 h 976"/>
                <a:gd name="T8" fmla="*/ 42 w 1144"/>
                <a:gd name="T9" fmla="*/ 1 h 976"/>
                <a:gd name="T10" fmla="*/ 49 w 1144"/>
                <a:gd name="T11" fmla="*/ 1 h 976"/>
                <a:gd name="T12" fmla="*/ 49 w 1144"/>
                <a:gd name="T13" fmla="*/ 3 h 976"/>
                <a:gd name="T14" fmla="*/ 38 w 1144"/>
                <a:gd name="T15" fmla="*/ 7 h 976"/>
                <a:gd name="T16" fmla="*/ 23 w 1144"/>
                <a:gd name="T17" fmla="*/ 8 h 976"/>
                <a:gd name="T18" fmla="*/ 8 w 1144"/>
                <a:gd name="T19" fmla="*/ 9 h 976"/>
                <a:gd name="T20" fmla="*/ 0 w 1144"/>
                <a:gd name="T21" fmla="*/ 9 h 97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144" h="976">
                  <a:moveTo>
                    <a:pt x="0" y="872"/>
                  </a:moveTo>
                  <a:cubicBezTo>
                    <a:pt x="0" y="696"/>
                    <a:pt x="0" y="520"/>
                    <a:pt x="48" y="392"/>
                  </a:cubicBezTo>
                  <a:cubicBezTo>
                    <a:pt x="96" y="264"/>
                    <a:pt x="192" y="168"/>
                    <a:pt x="288" y="104"/>
                  </a:cubicBezTo>
                  <a:cubicBezTo>
                    <a:pt x="384" y="40"/>
                    <a:pt x="512" y="16"/>
                    <a:pt x="624" y="8"/>
                  </a:cubicBezTo>
                  <a:cubicBezTo>
                    <a:pt x="736" y="0"/>
                    <a:pt x="880" y="32"/>
                    <a:pt x="960" y="56"/>
                  </a:cubicBezTo>
                  <a:cubicBezTo>
                    <a:pt x="1040" y="80"/>
                    <a:pt x="1080" y="104"/>
                    <a:pt x="1104" y="152"/>
                  </a:cubicBezTo>
                  <a:cubicBezTo>
                    <a:pt x="1128" y="200"/>
                    <a:pt x="1144" y="248"/>
                    <a:pt x="1104" y="344"/>
                  </a:cubicBezTo>
                  <a:cubicBezTo>
                    <a:pt x="1064" y="440"/>
                    <a:pt x="960" y="640"/>
                    <a:pt x="864" y="728"/>
                  </a:cubicBezTo>
                  <a:cubicBezTo>
                    <a:pt x="768" y="816"/>
                    <a:pt x="640" y="832"/>
                    <a:pt x="528" y="872"/>
                  </a:cubicBezTo>
                  <a:cubicBezTo>
                    <a:pt x="416" y="912"/>
                    <a:pt x="280" y="960"/>
                    <a:pt x="192" y="968"/>
                  </a:cubicBezTo>
                  <a:cubicBezTo>
                    <a:pt x="104" y="976"/>
                    <a:pt x="52" y="948"/>
                    <a:pt x="0" y="920"/>
                  </a:cubicBezTo>
                </a:path>
              </a:pathLst>
            </a:custGeom>
            <a:gradFill rotWithShape="1">
              <a:gsLst>
                <a:gs pos="0">
                  <a:srgbClr val="40009E"/>
                </a:gs>
                <a:gs pos="100000">
                  <a:srgbClr val="240048"/>
                </a:gs>
              </a:gsLst>
              <a:path path="rect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4402" name="Freeform 36">
              <a:extLst>
                <a:ext uri="{FF2B5EF4-FFF2-40B4-BE49-F238E27FC236}">
                  <a16:creationId xmlns:a16="http://schemas.microsoft.com/office/drawing/2014/main" id="{EA77C6DA-C571-40BF-AB72-B89F79B4E1F9}"/>
                </a:ext>
              </a:extLst>
            </p:cNvPr>
            <p:cNvSpPr>
              <a:spLocks/>
            </p:cNvSpPr>
            <p:nvPr/>
          </p:nvSpPr>
          <p:spPr bwMode="auto">
            <a:xfrm rot="20810187" flipH="1">
              <a:off x="4224" y="2976"/>
              <a:ext cx="240" cy="96"/>
            </a:xfrm>
            <a:custGeom>
              <a:avLst/>
              <a:gdLst>
                <a:gd name="T0" fmla="*/ 0 w 1144"/>
                <a:gd name="T1" fmla="*/ 8 h 976"/>
                <a:gd name="T2" fmla="*/ 2 w 1144"/>
                <a:gd name="T3" fmla="*/ 4 h 976"/>
                <a:gd name="T4" fmla="*/ 13 w 1144"/>
                <a:gd name="T5" fmla="*/ 1 h 976"/>
                <a:gd name="T6" fmla="*/ 27 w 1144"/>
                <a:gd name="T7" fmla="*/ 0 h 976"/>
                <a:gd name="T8" fmla="*/ 42 w 1144"/>
                <a:gd name="T9" fmla="*/ 1 h 976"/>
                <a:gd name="T10" fmla="*/ 49 w 1144"/>
                <a:gd name="T11" fmla="*/ 1 h 976"/>
                <a:gd name="T12" fmla="*/ 49 w 1144"/>
                <a:gd name="T13" fmla="*/ 3 h 976"/>
                <a:gd name="T14" fmla="*/ 38 w 1144"/>
                <a:gd name="T15" fmla="*/ 7 h 976"/>
                <a:gd name="T16" fmla="*/ 23 w 1144"/>
                <a:gd name="T17" fmla="*/ 8 h 976"/>
                <a:gd name="T18" fmla="*/ 8 w 1144"/>
                <a:gd name="T19" fmla="*/ 9 h 976"/>
                <a:gd name="T20" fmla="*/ 0 w 1144"/>
                <a:gd name="T21" fmla="*/ 9 h 97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144" h="976">
                  <a:moveTo>
                    <a:pt x="0" y="872"/>
                  </a:moveTo>
                  <a:cubicBezTo>
                    <a:pt x="0" y="696"/>
                    <a:pt x="0" y="520"/>
                    <a:pt x="48" y="392"/>
                  </a:cubicBezTo>
                  <a:cubicBezTo>
                    <a:pt x="96" y="264"/>
                    <a:pt x="192" y="168"/>
                    <a:pt x="288" y="104"/>
                  </a:cubicBezTo>
                  <a:cubicBezTo>
                    <a:pt x="384" y="40"/>
                    <a:pt x="512" y="16"/>
                    <a:pt x="624" y="8"/>
                  </a:cubicBezTo>
                  <a:cubicBezTo>
                    <a:pt x="736" y="0"/>
                    <a:pt x="880" y="32"/>
                    <a:pt x="960" y="56"/>
                  </a:cubicBezTo>
                  <a:cubicBezTo>
                    <a:pt x="1040" y="80"/>
                    <a:pt x="1080" y="104"/>
                    <a:pt x="1104" y="152"/>
                  </a:cubicBezTo>
                  <a:cubicBezTo>
                    <a:pt x="1128" y="200"/>
                    <a:pt x="1144" y="248"/>
                    <a:pt x="1104" y="344"/>
                  </a:cubicBezTo>
                  <a:cubicBezTo>
                    <a:pt x="1064" y="440"/>
                    <a:pt x="960" y="640"/>
                    <a:pt x="864" y="728"/>
                  </a:cubicBezTo>
                  <a:cubicBezTo>
                    <a:pt x="768" y="816"/>
                    <a:pt x="640" y="832"/>
                    <a:pt x="528" y="872"/>
                  </a:cubicBezTo>
                  <a:cubicBezTo>
                    <a:pt x="416" y="912"/>
                    <a:pt x="280" y="960"/>
                    <a:pt x="192" y="968"/>
                  </a:cubicBezTo>
                  <a:cubicBezTo>
                    <a:pt x="104" y="976"/>
                    <a:pt x="52" y="948"/>
                    <a:pt x="0" y="920"/>
                  </a:cubicBezTo>
                </a:path>
              </a:pathLst>
            </a:custGeom>
            <a:gradFill rotWithShape="1">
              <a:gsLst>
                <a:gs pos="0">
                  <a:srgbClr val="40009E"/>
                </a:gs>
                <a:gs pos="100000">
                  <a:srgbClr val="240048"/>
                </a:gs>
              </a:gsLst>
              <a:path path="rect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4403" name="Freeform 37">
              <a:extLst>
                <a:ext uri="{FF2B5EF4-FFF2-40B4-BE49-F238E27FC236}">
                  <a16:creationId xmlns:a16="http://schemas.microsoft.com/office/drawing/2014/main" id="{76F44B1C-363D-40BF-B3A1-D8BF78F15C8E}"/>
                </a:ext>
              </a:extLst>
            </p:cNvPr>
            <p:cNvSpPr>
              <a:spLocks/>
            </p:cNvSpPr>
            <p:nvPr/>
          </p:nvSpPr>
          <p:spPr bwMode="auto">
            <a:xfrm rot="789813">
              <a:off x="4704" y="2976"/>
              <a:ext cx="240" cy="96"/>
            </a:xfrm>
            <a:custGeom>
              <a:avLst/>
              <a:gdLst>
                <a:gd name="T0" fmla="*/ 0 w 1144"/>
                <a:gd name="T1" fmla="*/ 8 h 976"/>
                <a:gd name="T2" fmla="*/ 2 w 1144"/>
                <a:gd name="T3" fmla="*/ 4 h 976"/>
                <a:gd name="T4" fmla="*/ 13 w 1144"/>
                <a:gd name="T5" fmla="*/ 1 h 976"/>
                <a:gd name="T6" fmla="*/ 27 w 1144"/>
                <a:gd name="T7" fmla="*/ 0 h 976"/>
                <a:gd name="T8" fmla="*/ 42 w 1144"/>
                <a:gd name="T9" fmla="*/ 1 h 976"/>
                <a:gd name="T10" fmla="*/ 49 w 1144"/>
                <a:gd name="T11" fmla="*/ 1 h 976"/>
                <a:gd name="T12" fmla="*/ 49 w 1144"/>
                <a:gd name="T13" fmla="*/ 3 h 976"/>
                <a:gd name="T14" fmla="*/ 38 w 1144"/>
                <a:gd name="T15" fmla="*/ 7 h 976"/>
                <a:gd name="T16" fmla="*/ 23 w 1144"/>
                <a:gd name="T17" fmla="*/ 8 h 976"/>
                <a:gd name="T18" fmla="*/ 8 w 1144"/>
                <a:gd name="T19" fmla="*/ 9 h 976"/>
                <a:gd name="T20" fmla="*/ 0 w 1144"/>
                <a:gd name="T21" fmla="*/ 9 h 97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144" h="976">
                  <a:moveTo>
                    <a:pt x="0" y="872"/>
                  </a:moveTo>
                  <a:cubicBezTo>
                    <a:pt x="0" y="696"/>
                    <a:pt x="0" y="520"/>
                    <a:pt x="48" y="392"/>
                  </a:cubicBezTo>
                  <a:cubicBezTo>
                    <a:pt x="96" y="264"/>
                    <a:pt x="192" y="168"/>
                    <a:pt x="288" y="104"/>
                  </a:cubicBezTo>
                  <a:cubicBezTo>
                    <a:pt x="384" y="40"/>
                    <a:pt x="512" y="16"/>
                    <a:pt x="624" y="8"/>
                  </a:cubicBezTo>
                  <a:cubicBezTo>
                    <a:pt x="736" y="0"/>
                    <a:pt x="880" y="32"/>
                    <a:pt x="960" y="56"/>
                  </a:cubicBezTo>
                  <a:cubicBezTo>
                    <a:pt x="1040" y="80"/>
                    <a:pt x="1080" y="104"/>
                    <a:pt x="1104" y="152"/>
                  </a:cubicBezTo>
                  <a:cubicBezTo>
                    <a:pt x="1128" y="200"/>
                    <a:pt x="1144" y="248"/>
                    <a:pt x="1104" y="344"/>
                  </a:cubicBezTo>
                  <a:cubicBezTo>
                    <a:pt x="1064" y="440"/>
                    <a:pt x="960" y="640"/>
                    <a:pt x="864" y="728"/>
                  </a:cubicBezTo>
                  <a:cubicBezTo>
                    <a:pt x="768" y="816"/>
                    <a:pt x="640" y="832"/>
                    <a:pt x="528" y="872"/>
                  </a:cubicBezTo>
                  <a:cubicBezTo>
                    <a:pt x="416" y="912"/>
                    <a:pt x="280" y="960"/>
                    <a:pt x="192" y="968"/>
                  </a:cubicBezTo>
                  <a:cubicBezTo>
                    <a:pt x="104" y="976"/>
                    <a:pt x="52" y="948"/>
                    <a:pt x="0" y="920"/>
                  </a:cubicBezTo>
                </a:path>
              </a:pathLst>
            </a:custGeom>
            <a:gradFill rotWithShape="1">
              <a:gsLst>
                <a:gs pos="0">
                  <a:srgbClr val="40009E"/>
                </a:gs>
                <a:gs pos="100000">
                  <a:srgbClr val="240048"/>
                </a:gs>
              </a:gsLst>
              <a:path path="rect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4404" name="Freeform 38">
              <a:extLst>
                <a:ext uri="{FF2B5EF4-FFF2-40B4-BE49-F238E27FC236}">
                  <a16:creationId xmlns:a16="http://schemas.microsoft.com/office/drawing/2014/main" id="{E2B7C07B-55C1-42E2-AA15-A626C242EA10}"/>
                </a:ext>
              </a:extLst>
            </p:cNvPr>
            <p:cNvSpPr>
              <a:spLocks/>
            </p:cNvSpPr>
            <p:nvPr/>
          </p:nvSpPr>
          <p:spPr bwMode="auto">
            <a:xfrm rot="20810187" flipH="1">
              <a:off x="3984" y="2976"/>
              <a:ext cx="240" cy="96"/>
            </a:xfrm>
            <a:custGeom>
              <a:avLst/>
              <a:gdLst>
                <a:gd name="T0" fmla="*/ 0 w 1144"/>
                <a:gd name="T1" fmla="*/ 8 h 976"/>
                <a:gd name="T2" fmla="*/ 2 w 1144"/>
                <a:gd name="T3" fmla="*/ 4 h 976"/>
                <a:gd name="T4" fmla="*/ 13 w 1144"/>
                <a:gd name="T5" fmla="*/ 1 h 976"/>
                <a:gd name="T6" fmla="*/ 27 w 1144"/>
                <a:gd name="T7" fmla="*/ 0 h 976"/>
                <a:gd name="T8" fmla="*/ 42 w 1144"/>
                <a:gd name="T9" fmla="*/ 1 h 976"/>
                <a:gd name="T10" fmla="*/ 49 w 1144"/>
                <a:gd name="T11" fmla="*/ 1 h 976"/>
                <a:gd name="T12" fmla="*/ 49 w 1144"/>
                <a:gd name="T13" fmla="*/ 3 h 976"/>
                <a:gd name="T14" fmla="*/ 38 w 1144"/>
                <a:gd name="T15" fmla="*/ 7 h 976"/>
                <a:gd name="T16" fmla="*/ 23 w 1144"/>
                <a:gd name="T17" fmla="*/ 8 h 976"/>
                <a:gd name="T18" fmla="*/ 8 w 1144"/>
                <a:gd name="T19" fmla="*/ 9 h 976"/>
                <a:gd name="T20" fmla="*/ 0 w 1144"/>
                <a:gd name="T21" fmla="*/ 9 h 97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144" h="976">
                  <a:moveTo>
                    <a:pt x="0" y="872"/>
                  </a:moveTo>
                  <a:cubicBezTo>
                    <a:pt x="0" y="696"/>
                    <a:pt x="0" y="520"/>
                    <a:pt x="48" y="392"/>
                  </a:cubicBezTo>
                  <a:cubicBezTo>
                    <a:pt x="96" y="264"/>
                    <a:pt x="192" y="168"/>
                    <a:pt x="288" y="104"/>
                  </a:cubicBezTo>
                  <a:cubicBezTo>
                    <a:pt x="384" y="40"/>
                    <a:pt x="512" y="16"/>
                    <a:pt x="624" y="8"/>
                  </a:cubicBezTo>
                  <a:cubicBezTo>
                    <a:pt x="736" y="0"/>
                    <a:pt x="880" y="32"/>
                    <a:pt x="960" y="56"/>
                  </a:cubicBezTo>
                  <a:cubicBezTo>
                    <a:pt x="1040" y="80"/>
                    <a:pt x="1080" y="104"/>
                    <a:pt x="1104" y="152"/>
                  </a:cubicBezTo>
                  <a:cubicBezTo>
                    <a:pt x="1128" y="200"/>
                    <a:pt x="1144" y="248"/>
                    <a:pt x="1104" y="344"/>
                  </a:cubicBezTo>
                  <a:cubicBezTo>
                    <a:pt x="1064" y="440"/>
                    <a:pt x="960" y="640"/>
                    <a:pt x="864" y="728"/>
                  </a:cubicBezTo>
                  <a:cubicBezTo>
                    <a:pt x="768" y="816"/>
                    <a:pt x="640" y="832"/>
                    <a:pt x="528" y="872"/>
                  </a:cubicBezTo>
                  <a:cubicBezTo>
                    <a:pt x="416" y="912"/>
                    <a:pt x="280" y="960"/>
                    <a:pt x="192" y="968"/>
                  </a:cubicBezTo>
                  <a:cubicBezTo>
                    <a:pt x="104" y="976"/>
                    <a:pt x="52" y="948"/>
                    <a:pt x="0" y="920"/>
                  </a:cubicBezTo>
                </a:path>
              </a:pathLst>
            </a:custGeom>
            <a:gradFill rotWithShape="1">
              <a:gsLst>
                <a:gs pos="0">
                  <a:srgbClr val="40009E"/>
                </a:gs>
                <a:gs pos="100000">
                  <a:srgbClr val="240048"/>
                </a:gs>
              </a:gsLst>
              <a:path path="rect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4405" name="Freeform 39">
              <a:extLst>
                <a:ext uri="{FF2B5EF4-FFF2-40B4-BE49-F238E27FC236}">
                  <a16:creationId xmlns:a16="http://schemas.microsoft.com/office/drawing/2014/main" id="{ABFA0B5E-26FF-46B9-B3C9-5D2A7AA9A843}"/>
                </a:ext>
              </a:extLst>
            </p:cNvPr>
            <p:cNvSpPr>
              <a:spLocks/>
            </p:cNvSpPr>
            <p:nvPr/>
          </p:nvSpPr>
          <p:spPr bwMode="auto">
            <a:xfrm rot="20810187" flipH="1">
              <a:off x="3792" y="2976"/>
              <a:ext cx="240" cy="96"/>
            </a:xfrm>
            <a:custGeom>
              <a:avLst/>
              <a:gdLst>
                <a:gd name="T0" fmla="*/ 0 w 1144"/>
                <a:gd name="T1" fmla="*/ 8 h 976"/>
                <a:gd name="T2" fmla="*/ 2 w 1144"/>
                <a:gd name="T3" fmla="*/ 4 h 976"/>
                <a:gd name="T4" fmla="*/ 13 w 1144"/>
                <a:gd name="T5" fmla="*/ 1 h 976"/>
                <a:gd name="T6" fmla="*/ 27 w 1144"/>
                <a:gd name="T7" fmla="*/ 0 h 976"/>
                <a:gd name="T8" fmla="*/ 42 w 1144"/>
                <a:gd name="T9" fmla="*/ 1 h 976"/>
                <a:gd name="T10" fmla="*/ 49 w 1144"/>
                <a:gd name="T11" fmla="*/ 1 h 976"/>
                <a:gd name="T12" fmla="*/ 49 w 1144"/>
                <a:gd name="T13" fmla="*/ 3 h 976"/>
                <a:gd name="T14" fmla="*/ 38 w 1144"/>
                <a:gd name="T15" fmla="*/ 7 h 976"/>
                <a:gd name="T16" fmla="*/ 23 w 1144"/>
                <a:gd name="T17" fmla="*/ 8 h 976"/>
                <a:gd name="T18" fmla="*/ 8 w 1144"/>
                <a:gd name="T19" fmla="*/ 9 h 976"/>
                <a:gd name="T20" fmla="*/ 0 w 1144"/>
                <a:gd name="T21" fmla="*/ 9 h 97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144" h="976">
                  <a:moveTo>
                    <a:pt x="0" y="872"/>
                  </a:moveTo>
                  <a:cubicBezTo>
                    <a:pt x="0" y="696"/>
                    <a:pt x="0" y="520"/>
                    <a:pt x="48" y="392"/>
                  </a:cubicBezTo>
                  <a:cubicBezTo>
                    <a:pt x="96" y="264"/>
                    <a:pt x="192" y="168"/>
                    <a:pt x="288" y="104"/>
                  </a:cubicBezTo>
                  <a:cubicBezTo>
                    <a:pt x="384" y="40"/>
                    <a:pt x="512" y="16"/>
                    <a:pt x="624" y="8"/>
                  </a:cubicBezTo>
                  <a:cubicBezTo>
                    <a:pt x="736" y="0"/>
                    <a:pt x="880" y="32"/>
                    <a:pt x="960" y="56"/>
                  </a:cubicBezTo>
                  <a:cubicBezTo>
                    <a:pt x="1040" y="80"/>
                    <a:pt x="1080" y="104"/>
                    <a:pt x="1104" y="152"/>
                  </a:cubicBezTo>
                  <a:cubicBezTo>
                    <a:pt x="1128" y="200"/>
                    <a:pt x="1144" y="248"/>
                    <a:pt x="1104" y="344"/>
                  </a:cubicBezTo>
                  <a:cubicBezTo>
                    <a:pt x="1064" y="440"/>
                    <a:pt x="960" y="640"/>
                    <a:pt x="864" y="728"/>
                  </a:cubicBezTo>
                  <a:cubicBezTo>
                    <a:pt x="768" y="816"/>
                    <a:pt x="640" y="832"/>
                    <a:pt x="528" y="872"/>
                  </a:cubicBezTo>
                  <a:cubicBezTo>
                    <a:pt x="416" y="912"/>
                    <a:pt x="280" y="960"/>
                    <a:pt x="192" y="968"/>
                  </a:cubicBezTo>
                  <a:cubicBezTo>
                    <a:pt x="104" y="976"/>
                    <a:pt x="52" y="948"/>
                    <a:pt x="0" y="920"/>
                  </a:cubicBezTo>
                </a:path>
              </a:pathLst>
            </a:custGeom>
            <a:gradFill rotWithShape="1">
              <a:gsLst>
                <a:gs pos="0">
                  <a:srgbClr val="40009E"/>
                </a:gs>
                <a:gs pos="100000">
                  <a:srgbClr val="240048"/>
                </a:gs>
              </a:gsLst>
              <a:path path="rect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1305" name="AutoShape 41">
            <a:hlinkClick r:id="" action="ppaction://noaction" highlightClick="1"/>
            <a:extLst>
              <a:ext uri="{FF2B5EF4-FFF2-40B4-BE49-F238E27FC236}">
                <a16:creationId xmlns:a16="http://schemas.microsoft.com/office/drawing/2014/main" id="{D01254E8-7D00-43FB-927C-70C0406F9599}"/>
              </a:ext>
            </a:extLst>
          </p:cNvPr>
          <p:cNvSpPr>
            <a:spLocks noChangeArrowheads="1"/>
          </p:cNvSpPr>
          <p:nvPr/>
        </p:nvSpPr>
        <p:spPr bwMode="auto">
          <a:xfrm>
            <a:off x="7315200" y="1981200"/>
            <a:ext cx="1295400" cy="381000"/>
          </a:xfrm>
          <a:prstGeom prst="actionButtonBlank">
            <a:avLst/>
          </a:prstGeom>
          <a:gradFill rotWithShape="1">
            <a:gsLst>
              <a:gs pos="0">
                <a:schemeClr val="bg1"/>
              </a:gs>
              <a:gs pos="100000">
                <a:srgbClr val="00FFFF"/>
              </a:gs>
            </a:gsLst>
            <a:path path="rect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prstDash val="sysDot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2000" b="1"/>
              <a:t>Схема</a:t>
            </a:r>
          </a:p>
        </p:txBody>
      </p:sp>
      <p:grpSp>
        <p:nvGrpSpPr>
          <p:cNvPr id="11309" name="Group 45">
            <a:extLst>
              <a:ext uri="{FF2B5EF4-FFF2-40B4-BE49-F238E27FC236}">
                <a16:creationId xmlns:a16="http://schemas.microsoft.com/office/drawing/2014/main" id="{1ADA59C7-9D3C-4E0F-872B-388E49FEC5CB}"/>
              </a:ext>
            </a:extLst>
          </p:cNvPr>
          <p:cNvGrpSpPr>
            <a:grpSpLocks/>
          </p:cNvGrpSpPr>
          <p:nvPr/>
        </p:nvGrpSpPr>
        <p:grpSpPr bwMode="auto">
          <a:xfrm>
            <a:off x="685800" y="2971800"/>
            <a:ext cx="7696200" cy="304800"/>
            <a:chOff x="432" y="1872"/>
            <a:chExt cx="4848" cy="192"/>
          </a:xfrm>
        </p:grpSpPr>
        <p:sp>
          <p:nvSpPr>
            <p:cNvPr id="14393" name="Line 42">
              <a:extLst>
                <a:ext uri="{FF2B5EF4-FFF2-40B4-BE49-F238E27FC236}">
                  <a16:creationId xmlns:a16="http://schemas.microsoft.com/office/drawing/2014/main" id="{5E0A5578-57D7-444E-97CB-B2A1A5537B5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32" y="1968"/>
              <a:ext cx="4848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4394" name="Line 43">
              <a:extLst>
                <a:ext uri="{FF2B5EF4-FFF2-40B4-BE49-F238E27FC236}">
                  <a16:creationId xmlns:a16="http://schemas.microsoft.com/office/drawing/2014/main" id="{CB9D7886-EC5C-4940-82A0-CDB41DBB467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32" y="1872"/>
              <a:ext cx="0" cy="192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4395" name="Line 44">
              <a:extLst>
                <a:ext uri="{FF2B5EF4-FFF2-40B4-BE49-F238E27FC236}">
                  <a16:creationId xmlns:a16="http://schemas.microsoft.com/office/drawing/2014/main" id="{BD028990-2904-45A9-AFD8-995478EB75A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280" y="1872"/>
              <a:ext cx="0" cy="192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11316" name="Group 52">
            <a:extLst>
              <a:ext uri="{FF2B5EF4-FFF2-40B4-BE49-F238E27FC236}">
                <a16:creationId xmlns:a16="http://schemas.microsoft.com/office/drawing/2014/main" id="{3C1D54A9-BD53-4B47-9BC8-06DC83B9A468}"/>
              </a:ext>
            </a:extLst>
          </p:cNvPr>
          <p:cNvGrpSpPr>
            <a:grpSpLocks/>
          </p:cNvGrpSpPr>
          <p:nvPr/>
        </p:nvGrpSpPr>
        <p:grpSpPr bwMode="auto">
          <a:xfrm>
            <a:off x="2362200" y="2362200"/>
            <a:ext cx="2667000" cy="914400"/>
            <a:chOff x="1392" y="1488"/>
            <a:chExt cx="1680" cy="576"/>
          </a:xfrm>
        </p:grpSpPr>
        <p:sp>
          <p:nvSpPr>
            <p:cNvPr id="14391" name="Line 49">
              <a:extLst>
                <a:ext uri="{FF2B5EF4-FFF2-40B4-BE49-F238E27FC236}">
                  <a16:creationId xmlns:a16="http://schemas.microsoft.com/office/drawing/2014/main" id="{B2201EF0-CBBF-413F-8365-44E91FAB755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072" y="1872"/>
              <a:ext cx="0" cy="192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1314" name="Rectangle 50">
              <a:extLst>
                <a:ext uri="{FF2B5EF4-FFF2-40B4-BE49-F238E27FC236}">
                  <a16:creationId xmlns:a16="http://schemas.microsoft.com/office/drawing/2014/main" id="{7115362D-E931-42B1-86DC-AD16E81E523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92" y="1488"/>
              <a:ext cx="885" cy="51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ru-RU" altLang="ru-RU" sz="4800" b="1" dirty="0">
                  <a:solidFill>
                    <a:srgbClr val="40009E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</a:rPr>
                <a:t>64%</a:t>
              </a:r>
            </a:p>
          </p:txBody>
        </p:sp>
      </p:grpSp>
      <p:sp>
        <p:nvSpPr>
          <p:cNvPr id="11315" name="Rectangle 51">
            <a:extLst>
              <a:ext uri="{FF2B5EF4-FFF2-40B4-BE49-F238E27FC236}">
                <a16:creationId xmlns:a16="http://schemas.microsoft.com/office/drawing/2014/main" id="{E2D4CAFE-FC98-4C8F-9796-AA9A74FD09AA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96000" y="2971800"/>
            <a:ext cx="1592263" cy="823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altLang="ru-RU" sz="4800" b="1">
                <a:solidFill>
                  <a:srgbClr val="240048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27 кг</a:t>
            </a:r>
          </a:p>
        </p:txBody>
      </p:sp>
      <p:grpSp>
        <p:nvGrpSpPr>
          <p:cNvPr id="11335" name="Group 71">
            <a:extLst>
              <a:ext uri="{FF2B5EF4-FFF2-40B4-BE49-F238E27FC236}">
                <a16:creationId xmlns:a16="http://schemas.microsoft.com/office/drawing/2014/main" id="{141342F6-AF99-4422-9588-1B31B74B60BB}"/>
              </a:ext>
            </a:extLst>
          </p:cNvPr>
          <p:cNvGrpSpPr>
            <a:grpSpLocks/>
          </p:cNvGrpSpPr>
          <p:nvPr/>
        </p:nvGrpSpPr>
        <p:grpSpPr bwMode="auto">
          <a:xfrm>
            <a:off x="-304800" y="1981200"/>
            <a:ext cx="2878138" cy="1173163"/>
            <a:chOff x="2256" y="2736"/>
            <a:chExt cx="1813" cy="739"/>
          </a:xfrm>
        </p:grpSpPr>
        <p:grpSp>
          <p:nvGrpSpPr>
            <p:cNvPr id="14376" name="Group 55">
              <a:extLst>
                <a:ext uri="{FF2B5EF4-FFF2-40B4-BE49-F238E27FC236}">
                  <a16:creationId xmlns:a16="http://schemas.microsoft.com/office/drawing/2014/main" id="{4C9623DF-C083-4CA4-839C-28A5B0BDFE7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256" y="2976"/>
              <a:ext cx="901" cy="499"/>
              <a:chOff x="2928" y="3282"/>
              <a:chExt cx="901" cy="499"/>
            </a:xfrm>
          </p:grpSpPr>
          <p:sp>
            <p:nvSpPr>
              <p:cNvPr id="14387" name="Freeform 56">
                <a:extLst>
                  <a:ext uri="{FF2B5EF4-FFF2-40B4-BE49-F238E27FC236}">
                    <a16:creationId xmlns:a16="http://schemas.microsoft.com/office/drawing/2014/main" id="{1E07B5F3-C530-4F7A-B3A6-179B54D37FA7}"/>
                  </a:ext>
                </a:extLst>
              </p:cNvPr>
              <p:cNvSpPr>
                <a:spLocks/>
              </p:cNvSpPr>
              <p:nvPr/>
            </p:nvSpPr>
            <p:spPr bwMode="auto">
              <a:xfrm rot="2591072">
                <a:off x="3168" y="3282"/>
                <a:ext cx="373" cy="318"/>
              </a:xfrm>
              <a:custGeom>
                <a:avLst/>
                <a:gdLst>
                  <a:gd name="T0" fmla="*/ 0 w 1144"/>
                  <a:gd name="T1" fmla="*/ 93 h 976"/>
                  <a:gd name="T2" fmla="*/ 5 w 1144"/>
                  <a:gd name="T3" fmla="*/ 42 h 976"/>
                  <a:gd name="T4" fmla="*/ 31 w 1144"/>
                  <a:gd name="T5" fmla="*/ 11 h 976"/>
                  <a:gd name="T6" fmla="*/ 66 w 1144"/>
                  <a:gd name="T7" fmla="*/ 1 h 976"/>
                  <a:gd name="T8" fmla="*/ 102 w 1144"/>
                  <a:gd name="T9" fmla="*/ 6 h 976"/>
                  <a:gd name="T10" fmla="*/ 117 w 1144"/>
                  <a:gd name="T11" fmla="*/ 16 h 976"/>
                  <a:gd name="T12" fmla="*/ 117 w 1144"/>
                  <a:gd name="T13" fmla="*/ 36 h 976"/>
                  <a:gd name="T14" fmla="*/ 92 w 1144"/>
                  <a:gd name="T15" fmla="*/ 77 h 976"/>
                  <a:gd name="T16" fmla="*/ 56 w 1144"/>
                  <a:gd name="T17" fmla="*/ 93 h 976"/>
                  <a:gd name="T18" fmla="*/ 21 w 1144"/>
                  <a:gd name="T19" fmla="*/ 103 h 976"/>
                  <a:gd name="T20" fmla="*/ 0 w 1144"/>
                  <a:gd name="T21" fmla="*/ 98 h 97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1144" h="976">
                    <a:moveTo>
                      <a:pt x="0" y="872"/>
                    </a:moveTo>
                    <a:cubicBezTo>
                      <a:pt x="0" y="696"/>
                      <a:pt x="0" y="520"/>
                      <a:pt x="48" y="392"/>
                    </a:cubicBezTo>
                    <a:cubicBezTo>
                      <a:pt x="96" y="264"/>
                      <a:pt x="192" y="168"/>
                      <a:pt x="288" y="104"/>
                    </a:cubicBezTo>
                    <a:cubicBezTo>
                      <a:pt x="384" y="40"/>
                      <a:pt x="512" y="16"/>
                      <a:pt x="624" y="8"/>
                    </a:cubicBezTo>
                    <a:cubicBezTo>
                      <a:pt x="736" y="0"/>
                      <a:pt x="880" y="32"/>
                      <a:pt x="960" y="56"/>
                    </a:cubicBezTo>
                    <a:cubicBezTo>
                      <a:pt x="1040" y="80"/>
                      <a:pt x="1080" y="104"/>
                      <a:pt x="1104" y="152"/>
                    </a:cubicBezTo>
                    <a:cubicBezTo>
                      <a:pt x="1128" y="200"/>
                      <a:pt x="1144" y="248"/>
                      <a:pt x="1104" y="344"/>
                    </a:cubicBezTo>
                    <a:cubicBezTo>
                      <a:pt x="1064" y="440"/>
                      <a:pt x="960" y="640"/>
                      <a:pt x="864" y="728"/>
                    </a:cubicBezTo>
                    <a:cubicBezTo>
                      <a:pt x="768" y="816"/>
                      <a:pt x="640" y="832"/>
                      <a:pt x="528" y="872"/>
                    </a:cubicBezTo>
                    <a:cubicBezTo>
                      <a:pt x="416" y="912"/>
                      <a:pt x="280" y="960"/>
                      <a:pt x="192" y="968"/>
                    </a:cubicBezTo>
                    <a:cubicBezTo>
                      <a:pt x="104" y="976"/>
                      <a:pt x="52" y="948"/>
                      <a:pt x="0" y="920"/>
                    </a:cubicBezTo>
                  </a:path>
                </a:pathLst>
              </a:custGeom>
              <a:gradFill rotWithShape="1">
                <a:gsLst>
                  <a:gs pos="0">
                    <a:srgbClr val="6600FF"/>
                  </a:gs>
                  <a:gs pos="100000">
                    <a:srgbClr val="430086"/>
                  </a:gs>
                </a:gsLst>
                <a:path path="rect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4388" name="Freeform 57">
                <a:extLst>
                  <a:ext uri="{FF2B5EF4-FFF2-40B4-BE49-F238E27FC236}">
                    <a16:creationId xmlns:a16="http://schemas.microsoft.com/office/drawing/2014/main" id="{38588D0A-729D-43D8-864C-8288FB63AAC8}"/>
                  </a:ext>
                </a:extLst>
              </p:cNvPr>
              <p:cNvSpPr>
                <a:spLocks/>
              </p:cNvSpPr>
              <p:nvPr/>
            </p:nvSpPr>
            <p:spPr bwMode="auto">
              <a:xfrm rot="667230">
                <a:off x="3456" y="3456"/>
                <a:ext cx="373" cy="318"/>
              </a:xfrm>
              <a:custGeom>
                <a:avLst/>
                <a:gdLst>
                  <a:gd name="T0" fmla="*/ 0 w 1144"/>
                  <a:gd name="T1" fmla="*/ 93 h 976"/>
                  <a:gd name="T2" fmla="*/ 5 w 1144"/>
                  <a:gd name="T3" fmla="*/ 42 h 976"/>
                  <a:gd name="T4" fmla="*/ 31 w 1144"/>
                  <a:gd name="T5" fmla="*/ 11 h 976"/>
                  <a:gd name="T6" fmla="*/ 66 w 1144"/>
                  <a:gd name="T7" fmla="*/ 1 h 976"/>
                  <a:gd name="T8" fmla="*/ 102 w 1144"/>
                  <a:gd name="T9" fmla="*/ 6 h 976"/>
                  <a:gd name="T10" fmla="*/ 117 w 1144"/>
                  <a:gd name="T11" fmla="*/ 16 h 976"/>
                  <a:gd name="T12" fmla="*/ 117 w 1144"/>
                  <a:gd name="T13" fmla="*/ 36 h 976"/>
                  <a:gd name="T14" fmla="*/ 92 w 1144"/>
                  <a:gd name="T15" fmla="*/ 77 h 976"/>
                  <a:gd name="T16" fmla="*/ 56 w 1144"/>
                  <a:gd name="T17" fmla="*/ 93 h 976"/>
                  <a:gd name="T18" fmla="*/ 21 w 1144"/>
                  <a:gd name="T19" fmla="*/ 103 h 976"/>
                  <a:gd name="T20" fmla="*/ 0 w 1144"/>
                  <a:gd name="T21" fmla="*/ 98 h 97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1144" h="976">
                    <a:moveTo>
                      <a:pt x="0" y="872"/>
                    </a:moveTo>
                    <a:cubicBezTo>
                      <a:pt x="0" y="696"/>
                      <a:pt x="0" y="520"/>
                      <a:pt x="48" y="392"/>
                    </a:cubicBezTo>
                    <a:cubicBezTo>
                      <a:pt x="96" y="264"/>
                      <a:pt x="192" y="168"/>
                      <a:pt x="288" y="104"/>
                    </a:cubicBezTo>
                    <a:cubicBezTo>
                      <a:pt x="384" y="40"/>
                      <a:pt x="512" y="16"/>
                      <a:pt x="624" y="8"/>
                    </a:cubicBezTo>
                    <a:cubicBezTo>
                      <a:pt x="736" y="0"/>
                      <a:pt x="880" y="32"/>
                      <a:pt x="960" y="56"/>
                    </a:cubicBezTo>
                    <a:cubicBezTo>
                      <a:pt x="1040" y="80"/>
                      <a:pt x="1080" y="104"/>
                      <a:pt x="1104" y="152"/>
                    </a:cubicBezTo>
                    <a:cubicBezTo>
                      <a:pt x="1128" y="200"/>
                      <a:pt x="1144" y="248"/>
                      <a:pt x="1104" y="344"/>
                    </a:cubicBezTo>
                    <a:cubicBezTo>
                      <a:pt x="1064" y="440"/>
                      <a:pt x="960" y="640"/>
                      <a:pt x="864" y="728"/>
                    </a:cubicBezTo>
                    <a:cubicBezTo>
                      <a:pt x="768" y="816"/>
                      <a:pt x="640" y="832"/>
                      <a:pt x="528" y="872"/>
                    </a:cubicBezTo>
                    <a:cubicBezTo>
                      <a:pt x="416" y="912"/>
                      <a:pt x="280" y="960"/>
                      <a:pt x="192" y="968"/>
                    </a:cubicBezTo>
                    <a:cubicBezTo>
                      <a:pt x="104" y="976"/>
                      <a:pt x="52" y="948"/>
                      <a:pt x="0" y="920"/>
                    </a:cubicBezTo>
                  </a:path>
                </a:pathLst>
              </a:custGeom>
              <a:gradFill rotWithShape="1">
                <a:gsLst>
                  <a:gs pos="0">
                    <a:srgbClr val="9966FF"/>
                  </a:gs>
                  <a:gs pos="100000">
                    <a:srgbClr val="430086"/>
                  </a:gs>
                </a:gsLst>
                <a:path path="rect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4389" name="Freeform 58">
                <a:extLst>
                  <a:ext uri="{FF2B5EF4-FFF2-40B4-BE49-F238E27FC236}">
                    <a16:creationId xmlns:a16="http://schemas.microsoft.com/office/drawing/2014/main" id="{5B4F9009-DF9A-4431-890E-C287D6A3D651}"/>
                  </a:ext>
                </a:extLst>
              </p:cNvPr>
              <p:cNvSpPr>
                <a:spLocks/>
              </p:cNvSpPr>
              <p:nvPr/>
            </p:nvSpPr>
            <p:spPr bwMode="auto">
              <a:xfrm rot="1949697">
                <a:off x="2928" y="3456"/>
                <a:ext cx="373" cy="318"/>
              </a:xfrm>
              <a:custGeom>
                <a:avLst/>
                <a:gdLst>
                  <a:gd name="T0" fmla="*/ 0 w 1144"/>
                  <a:gd name="T1" fmla="*/ 93 h 976"/>
                  <a:gd name="T2" fmla="*/ 5 w 1144"/>
                  <a:gd name="T3" fmla="*/ 42 h 976"/>
                  <a:gd name="T4" fmla="*/ 31 w 1144"/>
                  <a:gd name="T5" fmla="*/ 11 h 976"/>
                  <a:gd name="T6" fmla="*/ 66 w 1144"/>
                  <a:gd name="T7" fmla="*/ 1 h 976"/>
                  <a:gd name="T8" fmla="*/ 102 w 1144"/>
                  <a:gd name="T9" fmla="*/ 6 h 976"/>
                  <a:gd name="T10" fmla="*/ 117 w 1144"/>
                  <a:gd name="T11" fmla="*/ 16 h 976"/>
                  <a:gd name="T12" fmla="*/ 117 w 1144"/>
                  <a:gd name="T13" fmla="*/ 36 h 976"/>
                  <a:gd name="T14" fmla="*/ 92 w 1144"/>
                  <a:gd name="T15" fmla="*/ 77 h 976"/>
                  <a:gd name="T16" fmla="*/ 56 w 1144"/>
                  <a:gd name="T17" fmla="*/ 93 h 976"/>
                  <a:gd name="T18" fmla="*/ 21 w 1144"/>
                  <a:gd name="T19" fmla="*/ 103 h 976"/>
                  <a:gd name="T20" fmla="*/ 0 w 1144"/>
                  <a:gd name="T21" fmla="*/ 98 h 97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1144" h="976">
                    <a:moveTo>
                      <a:pt x="0" y="872"/>
                    </a:moveTo>
                    <a:cubicBezTo>
                      <a:pt x="0" y="696"/>
                      <a:pt x="0" y="520"/>
                      <a:pt x="48" y="392"/>
                    </a:cubicBezTo>
                    <a:cubicBezTo>
                      <a:pt x="96" y="264"/>
                      <a:pt x="192" y="168"/>
                      <a:pt x="288" y="104"/>
                    </a:cubicBezTo>
                    <a:cubicBezTo>
                      <a:pt x="384" y="40"/>
                      <a:pt x="512" y="16"/>
                      <a:pt x="624" y="8"/>
                    </a:cubicBezTo>
                    <a:cubicBezTo>
                      <a:pt x="736" y="0"/>
                      <a:pt x="880" y="32"/>
                      <a:pt x="960" y="56"/>
                    </a:cubicBezTo>
                    <a:cubicBezTo>
                      <a:pt x="1040" y="80"/>
                      <a:pt x="1080" y="104"/>
                      <a:pt x="1104" y="152"/>
                    </a:cubicBezTo>
                    <a:cubicBezTo>
                      <a:pt x="1128" y="200"/>
                      <a:pt x="1144" y="248"/>
                      <a:pt x="1104" y="344"/>
                    </a:cubicBezTo>
                    <a:cubicBezTo>
                      <a:pt x="1064" y="440"/>
                      <a:pt x="960" y="640"/>
                      <a:pt x="864" y="728"/>
                    </a:cubicBezTo>
                    <a:cubicBezTo>
                      <a:pt x="768" y="816"/>
                      <a:pt x="640" y="832"/>
                      <a:pt x="528" y="872"/>
                    </a:cubicBezTo>
                    <a:cubicBezTo>
                      <a:pt x="416" y="912"/>
                      <a:pt x="280" y="960"/>
                      <a:pt x="192" y="968"/>
                    </a:cubicBezTo>
                    <a:cubicBezTo>
                      <a:pt x="104" y="976"/>
                      <a:pt x="52" y="948"/>
                      <a:pt x="0" y="920"/>
                    </a:cubicBezTo>
                  </a:path>
                </a:pathLst>
              </a:custGeom>
              <a:gradFill rotWithShape="1">
                <a:gsLst>
                  <a:gs pos="0">
                    <a:srgbClr val="6600FF"/>
                  </a:gs>
                  <a:gs pos="100000">
                    <a:srgbClr val="430086"/>
                  </a:gs>
                </a:gsLst>
                <a:path path="rect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4390" name="Freeform 59">
                <a:extLst>
                  <a:ext uri="{FF2B5EF4-FFF2-40B4-BE49-F238E27FC236}">
                    <a16:creationId xmlns:a16="http://schemas.microsoft.com/office/drawing/2014/main" id="{76D14E8F-B192-4BDA-AD63-1F51A2D74862}"/>
                  </a:ext>
                </a:extLst>
              </p:cNvPr>
              <p:cNvSpPr>
                <a:spLocks/>
              </p:cNvSpPr>
              <p:nvPr/>
            </p:nvSpPr>
            <p:spPr bwMode="auto">
              <a:xfrm rot="3887542">
                <a:off x="3215" y="3505"/>
                <a:ext cx="277" cy="275"/>
              </a:xfrm>
              <a:custGeom>
                <a:avLst/>
                <a:gdLst>
                  <a:gd name="T0" fmla="*/ 0 w 1144"/>
                  <a:gd name="T1" fmla="*/ 69 h 976"/>
                  <a:gd name="T2" fmla="*/ 3 w 1144"/>
                  <a:gd name="T3" fmla="*/ 31 h 976"/>
                  <a:gd name="T4" fmla="*/ 17 w 1144"/>
                  <a:gd name="T5" fmla="*/ 8 h 976"/>
                  <a:gd name="T6" fmla="*/ 37 w 1144"/>
                  <a:gd name="T7" fmla="*/ 1 h 976"/>
                  <a:gd name="T8" fmla="*/ 56 w 1144"/>
                  <a:gd name="T9" fmla="*/ 5 h 976"/>
                  <a:gd name="T10" fmla="*/ 65 w 1144"/>
                  <a:gd name="T11" fmla="*/ 12 h 976"/>
                  <a:gd name="T12" fmla="*/ 65 w 1144"/>
                  <a:gd name="T13" fmla="*/ 27 h 976"/>
                  <a:gd name="T14" fmla="*/ 51 w 1144"/>
                  <a:gd name="T15" fmla="*/ 58 h 976"/>
                  <a:gd name="T16" fmla="*/ 31 w 1144"/>
                  <a:gd name="T17" fmla="*/ 69 h 976"/>
                  <a:gd name="T18" fmla="*/ 11 w 1144"/>
                  <a:gd name="T19" fmla="*/ 77 h 976"/>
                  <a:gd name="T20" fmla="*/ 0 w 1144"/>
                  <a:gd name="T21" fmla="*/ 73 h 97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1144" h="976">
                    <a:moveTo>
                      <a:pt x="0" y="872"/>
                    </a:moveTo>
                    <a:cubicBezTo>
                      <a:pt x="0" y="696"/>
                      <a:pt x="0" y="520"/>
                      <a:pt x="48" y="392"/>
                    </a:cubicBezTo>
                    <a:cubicBezTo>
                      <a:pt x="96" y="264"/>
                      <a:pt x="192" y="168"/>
                      <a:pt x="288" y="104"/>
                    </a:cubicBezTo>
                    <a:cubicBezTo>
                      <a:pt x="384" y="40"/>
                      <a:pt x="512" y="16"/>
                      <a:pt x="624" y="8"/>
                    </a:cubicBezTo>
                    <a:cubicBezTo>
                      <a:pt x="736" y="0"/>
                      <a:pt x="880" y="32"/>
                      <a:pt x="960" y="56"/>
                    </a:cubicBezTo>
                    <a:cubicBezTo>
                      <a:pt x="1040" y="80"/>
                      <a:pt x="1080" y="104"/>
                      <a:pt x="1104" y="152"/>
                    </a:cubicBezTo>
                    <a:cubicBezTo>
                      <a:pt x="1128" y="200"/>
                      <a:pt x="1144" y="248"/>
                      <a:pt x="1104" y="344"/>
                    </a:cubicBezTo>
                    <a:cubicBezTo>
                      <a:pt x="1064" y="440"/>
                      <a:pt x="960" y="640"/>
                      <a:pt x="864" y="728"/>
                    </a:cubicBezTo>
                    <a:cubicBezTo>
                      <a:pt x="768" y="816"/>
                      <a:pt x="640" y="832"/>
                      <a:pt x="528" y="872"/>
                    </a:cubicBezTo>
                    <a:cubicBezTo>
                      <a:pt x="416" y="912"/>
                      <a:pt x="280" y="960"/>
                      <a:pt x="192" y="968"/>
                    </a:cubicBezTo>
                    <a:cubicBezTo>
                      <a:pt x="104" y="976"/>
                      <a:pt x="52" y="948"/>
                      <a:pt x="0" y="920"/>
                    </a:cubicBezTo>
                  </a:path>
                </a:pathLst>
              </a:custGeom>
              <a:gradFill rotWithShape="1">
                <a:gsLst>
                  <a:gs pos="0">
                    <a:srgbClr val="6600FF"/>
                  </a:gs>
                  <a:gs pos="100000">
                    <a:srgbClr val="430086"/>
                  </a:gs>
                </a:gsLst>
                <a:path path="rect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14377" name="Group 60">
              <a:extLst>
                <a:ext uri="{FF2B5EF4-FFF2-40B4-BE49-F238E27FC236}">
                  <a16:creationId xmlns:a16="http://schemas.microsoft.com/office/drawing/2014/main" id="{6B5EBF01-86F4-4B74-8BB5-9DA99289BBF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168" y="2976"/>
              <a:ext cx="901" cy="499"/>
              <a:chOff x="2928" y="3282"/>
              <a:chExt cx="901" cy="499"/>
            </a:xfrm>
          </p:grpSpPr>
          <p:sp>
            <p:nvSpPr>
              <p:cNvPr id="14383" name="Freeform 61">
                <a:extLst>
                  <a:ext uri="{FF2B5EF4-FFF2-40B4-BE49-F238E27FC236}">
                    <a16:creationId xmlns:a16="http://schemas.microsoft.com/office/drawing/2014/main" id="{4C656218-9F3E-4525-A656-BCACDA44AA40}"/>
                  </a:ext>
                </a:extLst>
              </p:cNvPr>
              <p:cNvSpPr>
                <a:spLocks/>
              </p:cNvSpPr>
              <p:nvPr/>
            </p:nvSpPr>
            <p:spPr bwMode="auto">
              <a:xfrm rot="2591072">
                <a:off x="3168" y="3282"/>
                <a:ext cx="373" cy="318"/>
              </a:xfrm>
              <a:custGeom>
                <a:avLst/>
                <a:gdLst>
                  <a:gd name="T0" fmla="*/ 0 w 1144"/>
                  <a:gd name="T1" fmla="*/ 93 h 976"/>
                  <a:gd name="T2" fmla="*/ 5 w 1144"/>
                  <a:gd name="T3" fmla="*/ 42 h 976"/>
                  <a:gd name="T4" fmla="*/ 31 w 1144"/>
                  <a:gd name="T5" fmla="*/ 11 h 976"/>
                  <a:gd name="T6" fmla="*/ 66 w 1144"/>
                  <a:gd name="T7" fmla="*/ 1 h 976"/>
                  <a:gd name="T8" fmla="*/ 102 w 1144"/>
                  <a:gd name="T9" fmla="*/ 6 h 976"/>
                  <a:gd name="T10" fmla="*/ 117 w 1144"/>
                  <a:gd name="T11" fmla="*/ 16 h 976"/>
                  <a:gd name="T12" fmla="*/ 117 w 1144"/>
                  <a:gd name="T13" fmla="*/ 36 h 976"/>
                  <a:gd name="T14" fmla="*/ 92 w 1144"/>
                  <a:gd name="T15" fmla="*/ 77 h 976"/>
                  <a:gd name="T16" fmla="*/ 56 w 1144"/>
                  <a:gd name="T17" fmla="*/ 93 h 976"/>
                  <a:gd name="T18" fmla="*/ 21 w 1144"/>
                  <a:gd name="T19" fmla="*/ 103 h 976"/>
                  <a:gd name="T20" fmla="*/ 0 w 1144"/>
                  <a:gd name="T21" fmla="*/ 98 h 97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1144" h="976">
                    <a:moveTo>
                      <a:pt x="0" y="872"/>
                    </a:moveTo>
                    <a:cubicBezTo>
                      <a:pt x="0" y="696"/>
                      <a:pt x="0" y="520"/>
                      <a:pt x="48" y="392"/>
                    </a:cubicBezTo>
                    <a:cubicBezTo>
                      <a:pt x="96" y="264"/>
                      <a:pt x="192" y="168"/>
                      <a:pt x="288" y="104"/>
                    </a:cubicBezTo>
                    <a:cubicBezTo>
                      <a:pt x="384" y="40"/>
                      <a:pt x="512" y="16"/>
                      <a:pt x="624" y="8"/>
                    </a:cubicBezTo>
                    <a:cubicBezTo>
                      <a:pt x="736" y="0"/>
                      <a:pt x="880" y="32"/>
                      <a:pt x="960" y="56"/>
                    </a:cubicBezTo>
                    <a:cubicBezTo>
                      <a:pt x="1040" y="80"/>
                      <a:pt x="1080" y="104"/>
                      <a:pt x="1104" y="152"/>
                    </a:cubicBezTo>
                    <a:cubicBezTo>
                      <a:pt x="1128" y="200"/>
                      <a:pt x="1144" y="248"/>
                      <a:pt x="1104" y="344"/>
                    </a:cubicBezTo>
                    <a:cubicBezTo>
                      <a:pt x="1064" y="440"/>
                      <a:pt x="960" y="640"/>
                      <a:pt x="864" y="728"/>
                    </a:cubicBezTo>
                    <a:cubicBezTo>
                      <a:pt x="768" y="816"/>
                      <a:pt x="640" y="832"/>
                      <a:pt x="528" y="872"/>
                    </a:cubicBezTo>
                    <a:cubicBezTo>
                      <a:pt x="416" y="912"/>
                      <a:pt x="280" y="960"/>
                      <a:pt x="192" y="968"/>
                    </a:cubicBezTo>
                    <a:cubicBezTo>
                      <a:pt x="104" y="976"/>
                      <a:pt x="52" y="948"/>
                      <a:pt x="0" y="920"/>
                    </a:cubicBezTo>
                  </a:path>
                </a:pathLst>
              </a:custGeom>
              <a:gradFill rotWithShape="1">
                <a:gsLst>
                  <a:gs pos="0">
                    <a:srgbClr val="6600FF"/>
                  </a:gs>
                  <a:gs pos="100000">
                    <a:srgbClr val="430086"/>
                  </a:gs>
                </a:gsLst>
                <a:path path="rect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4384" name="Freeform 62">
                <a:extLst>
                  <a:ext uri="{FF2B5EF4-FFF2-40B4-BE49-F238E27FC236}">
                    <a16:creationId xmlns:a16="http://schemas.microsoft.com/office/drawing/2014/main" id="{CE0B254C-D65D-4AC2-B7BB-6EA5338DD5CD}"/>
                  </a:ext>
                </a:extLst>
              </p:cNvPr>
              <p:cNvSpPr>
                <a:spLocks/>
              </p:cNvSpPr>
              <p:nvPr/>
            </p:nvSpPr>
            <p:spPr bwMode="auto">
              <a:xfrm rot="667230">
                <a:off x="3456" y="3456"/>
                <a:ext cx="373" cy="318"/>
              </a:xfrm>
              <a:custGeom>
                <a:avLst/>
                <a:gdLst>
                  <a:gd name="T0" fmla="*/ 0 w 1144"/>
                  <a:gd name="T1" fmla="*/ 93 h 976"/>
                  <a:gd name="T2" fmla="*/ 5 w 1144"/>
                  <a:gd name="T3" fmla="*/ 42 h 976"/>
                  <a:gd name="T4" fmla="*/ 31 w 1144"/>
                  <a:gd name="T5" fmla="*/ 11 h 976"/>
                  <a:gd name="T6" fmla="*/ 66 w 1144"/>
                  <a:gd name="T7" fmla="*/ 1 h 976"/>
                  <a:gd name="T8" fmla="*/ 102 w 1144"/>
                  <a:gd name="T9" fmla="*/ 6 h 976"/>
                  <a:gd name="T10" fmla="*/ 117 w 1144"/>
                  <a:gd name="T11" fmla="*/ 16 h 976"/>
                  <a:gd name="T12" fmla="*/ 117 w 1144"/>
                  <a:gd name="T13" fmla="*/ 36 h 976"/>
                  <a:gd name="T14" fmla="*/ 92 w 1144"/>
                  <a:gd name="T15" fmla="*/ 77 h 976"/>
                  <a:gd name="T16" fmla="*/ 56 w 1144"/>
                  <a:gd name="T17" fmla="*/ 93 h 976"/>
                  <a:gd name="T18" fmla="*/ 21 w 1144"/>
                  <a:gd name="T19" fmla="*/ 103 h 976"/>
                  <a:gd name="T20" fmla="*/ 0 w 1144"/>
                  <a:gd name="T21" fmla="*/ 98 h 97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1144" h="976">
                    <a:moveTo>
                      <a:pt x="0" y="872"/>
                    </a:moveTo>
                    <a:cubicBezTo>
                      <a:pt x="0" y="696"/>
                      <a:pt x="0" y="520"/>
                      <a:pt x="48" y="392"/>
                    </a:cubicBezTo>
                    <a:cubicBezTo>
                      <a:pt x="96" y="264"/>
                      <a:pt x="192" y="168"/>
                      <a:pt x="288" y="104"/>
                    </a:cubicBezTo>
                    <a:cubicBezTo>
                      <a:pt x="384" y="40"/>
                      <a:pt x="512" y="16"/>
                      <a:pt x="624" y="8"/>
                    </a:cubicBezTo>
                    <a:cubicBezTo>
                      <a:pt x="736" y="0"/>
                      <a:pt x="880" y="32"/>
                      <a:pt x="960" y="56"/>
                    </a:cubicBezTo>
                    <a:cubicBezTo>
                      <a:pt x="1040" y="80"/>
                      <a:pt x="1080" y="104"/>
                      <a:pt x="1104" y="152"/>
                    </a:cubicBezTo>
                    <a:cubicBezTo>
                      <a:pt x="1128" y="200"/>
                      <a:pt x="1144" y="248"/>
                      <a:pt x="1104" y="344"/>
                    </a:cubicBezTo>
                    <a:cubicBezTo>
                      <a:pt x="1064" y="440"/>
                      <a:pt x="960" y="640"/>
                      <a:pt x="864" y="728"/>
                    </a:cubicBezTo>
                    <a:cubicBezTo>
                      <a:pt x="768" y="816"/>
                      <a:pt x="640" y="832"/>
                      <a:pt x="528" y="872"/>
                    </a:cubicBezTo>
                    <a:cubicBezTo>
                      <a:pt x="416" y="912"/>
                      <a:pt x="280" y="960"/>
                      <a:pt x="192" y="968"/>
                    </a:cubicBezTo>
                    <a:cubicBezTo>
                      <a:pt x="104" y="976"/>
                      <a:pt x="52" y="948"/>
                      <a:pt x="0" y="920"/>
                    </a:cubicBezTo>
                  </a:path>
                </a:pathLst>
              </a:custGeom>
              <a:gradFill rotWithShape="1">
                <a:gsLst>
                  <a:gs pos="0">
                    <a:srgbClr val="9966FF"/>
                  </a:gs>
                  <a:gs pos="100000">
                    <a:srgbClr val="430086"/>
                  </a:gs>
                </a:gsLst>
                <a:path path="rect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4385" name="Freeform 63">
                <a:extLst>
                  <a:ext uri="{FF2B5EF4-FFF2-40B4-BE49-F238E27FC236}">
                    <a16:creationId xmlns:a16="http://schemas.microsoft.com/office/drawing/2014/main" id="{9B75C6DE-7062-4F5A-B947-96226F36BAA5}"/>
                  </a:ext>
                </a:extLst>
              </p:cNvPr>
              <p:cNvSpPr>
                <a:spLocks/>
              </p:cNvSpPr>
              <p:nvPr/>
            </p:nvSpPr>
            <p:spPr bwMode="auto">
              <a:xfrm rot="1949697">
                <a:off x="2928" y="3456"/>
                <a:ext cx="373" cy="318"/>
              </a:xfrm>
              <a:custGeom>
                <a:avLst/>
                <a:gdLst>
                  <a:gd name="T0" fmla="*/ 0 w 1144"/>
                  <a:gd name="T1" fmla="*/ 93 h 976"/>
                  <a:gd name="T2" fmla="*/ 5 w 1144"/>
                  <a:gd name="T3" fmla="*/ 42 h 976"/>
                  <a:gd name="T4" fmla="*/ 31 w 1144"/>
                  <a:gd name="T5" fmla="*/ 11 h 976"/>
                  <a:gd name="T6" fmla="*/ 66 w 1144"/>
                  <a:gd name="T7" fmla="*/ 1 h 976"/>
                  <a:gd name="T8" fmla="*/ 102 w 1144"/>
                  <a:gd name="T9" fmla="*/ 6 h 976"/>
                  <a:gd name="T10" fmla="*/ 117 w 1144"/>
                  <a:gd name="T11" fmla="*/ 16 h 976"/>
                  <a:gd name="T12" fmla="*/ 117 w 1144"/>
                  <a:gd name="T13" fmla="*/ 36 h 976"/>
                  <a:gd name="T14" fmla="*/ 92 w 1144"/>
                  <a:gd name="T15" fmla="*/ 77 h 976"/>
                  <a:gd name="T16" fmla="*/ 56 w 1144"/>
                  <a:gd name="T17" fmla="*/ 93 h 976"/>
                  <a:gd name="T18" fmla="*/ 21 w 1144"/>
                  <a:gd name="T19" fmla="*/ 103 h 976"/>
                  <a:gd name="T20" fmla="*/ 0 w 1144"/>
                  <a:gd name="T21" fmla="*/ 98 h 97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1144" h="976">
                    <a:moveTo>
                      <a:pt x="0" y="872"/>
                    </a:moveTo>
                    <a:cubicBezTo>
                      <a:pt x="0" y="696"/>
                      <a:pt x="0" y="520"/>
                      <a:pt x="48" y="392"/>
                    </a:cubicBezTo>
                    <a:cubicBezTo>
                      <a:pt x="96" y="264"/>
                      <a:pt x="192" y="168"/>
                      <a:pt x="288" y="104"/>
                    </a:cubicBezTo>
                    <a:cubicBezTo>
                      <a:pt x="384" y="40"/>
                      <a:pt x="512" y="16"/>
                      <a:pt x="624" y="8"/>
                    </a:cubicBezTo>
                    <a:cubicBezTo>
                      <a:pt x="736" y="0"/>
                      <a:pt x="880" y="32"/>
                      <a:pt x="960" y="56"/>
                    </a:cubicBezTo>
                    <a:cubicBezTo>
                      <a:pt x="1040" y="80"/>
                      <a:pt x="1080" y="104"/>
                      <a:pt x="1104" y="152"/>
                    </a:cubicBezTo>
                    <a:cubicBezTo>
                      <a:pt x="1128" y="200"/>
                      <a:pt x="1144" y="248"/>
                      <a:pt x="1104" y="344"/>
                    </a:cubicBezTo>
                    <a:cubicBezTo>
                      <a:pt x="1064" y="440"/>
                      <a:pt x="960" y="640"/>
                      <a:pt x="864" y="728"/>
                    </a:cubicBezTo>
                    <a:cubicBezTo>
                      <a:pt x="768" y="816"/>
                      <a:pt x="640" y="832"/>
                      <a:pt x="528" y="872"/>
                    </a:cubicBezTo>
                    <a:cubicBezTo>
                      <a:pt x="416" y="912"/>
                      <a:pt x="280" y="960"/>
                      <a:pt x="192" y="968"/>
                    </a:cubicBezTo>
                    <a:cubicBezTo>
                      <a:pt x="104" y="976"/>
                      <a:pt x="52" y="948"/>
                      <a:pt x="0" y="920"/>
                    </a:cubicBezTo>
                  </a:path>
                </a:pathLst>
              </a:custGeom>
              <a:gradFill rotWithShape="1">
                <a:gsLst>
                  <a:gs pos="0">
                    <a:srgbClr val="6600FF"/>
                  </a:gs>
                  <a:gs pos="100000">
                    <a:srgbClr val="430086"/>
                  </a:gs>
                </a:gsLst>
                <a:path path="rect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4386" name="Freeform 64">
                <a:extLst>
                  <a:ext uri="{FF2B5EF4-FFF2-40B4-BE49-F238E27FC236}">
                    <a16:creationId xmlns:a16="http://schemas.microsoft.com/office/drawing/2014/main" id="{5F651E68-B510-4146-84C1-380A0FF11A12}"/>
                  </a:ext>
                </a:extLst>
              </p:cNvPr>
              <p:cNvSpPr>
                <a:spLocks/>
              </p:cNvSpPr>
              <p:nvPr/>
            </p:nvSpPr>
            <p:spPr bwMode="auto">
              <a:xfrm rot="3887542">
                <a:off x="3215" y="3505"/>
                <a:ext cx="277" cy="275"/>
              </a:xfrm>
              <a:custGeom>
                <a:avLst/>
                <a:gdLst>
                  <a:gd name="T0" fmla="*/ 0 w 1144"/>
                  <a:gd name="T1" fmla="*/ 69 h 976"/>
                  <a:gd name="T2" fmla="*/ 3 w 1144"/>
                  <a:gd name="T3" fmla="*/ 31 h 976"/>
                  <a:gd name="T4" fmla="*/ 17 w 1144"/>
                  <a:gd name="T5" fmla="*/ 8 h 976"/>
                  <a:gd name="T6" fmla="*/ 37 w 1144"/>
                  <a:gd name="T7" fmla="*/ 1 h 976"/>
                  <a:gd name="T8" fmla="*/ 56 w 1144"/>
                  <a:gd name="T9" fmla="*/ 5 h 976"/>
                  <a:gd name="T10" fmla="*/ 65 w 1144"/>
                  <a:gd name="T11" fmla="*/ 12 h 976"/>
                  <a:gd name="T12" fmla="*/ 65 w 1144"/>
                  <a:gd name="T13" fmla="*/ 27 h 976"/>
                  <a:gd name="T14" fmla="*/ 51 w 1144"/>
                  <a:gd name="T15" fmla="*/ 58 h 976"/>
                  <a:gd name="T16" fmla="*/ 31 w 1144"/>
                  <a:gd name="T17" fmla="*/ 69 h 976"/>
                  <a:gd name="T18" fmla="*/ 11 w 1144"/>
                  <a:gd name="T19" fmla="*/ 77 h 976"/>
                  <a:gd name="T20" fmla="*/ 0 w 1144"/>
                  <a:gd name="T21" fmla="*/ 73 h 97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1144" h="976">
                    <a:moveTo>
                      <a:pt x="0" y="872"/>
                    </a:moveTo>
                    <a:cubicBezTo>
                      <a:pt x="0" y="696"/>
                      <a:pt x="0" y="520"/>
                      <a:pt x="48" y="392"/>
                    </a:cubicBezTo>
                    <a:cubicBezTo>
                      <a:pt x="96" y="264"/>
                      <a:pt x="192" y="168"/>
                      <a:pt x="288" y="104"/>
                    </a:cubicBezTo>
                    <a:cubicBezTo>
                      <a:pt x="384" y="40"/>
                      <a:pt x="512" y="16"/>
                      <a:pt x="624" y="8"/>
                    </a:cubicBezTo>
                    <a:cubicBezTo>
                      <a:pt x="736" y="0"/>
                      <a:pt x="880" y="32"/>
                      <a:pt x="960" y="56"/>
                    </a:cubicBezTo>
                    <a:cubicBezTo>
                      <a:pt x="1040" y="80"/>
                      <a:pt x="1080" y="104"/>
                      <a:pt x="1104" y="152"/>
                    </a:cubicBezTo>
                    <a:cubicBezTo>
                      <a:pt x="1128" y="200"/>
                      <a:pt x="1144" y="248"/>
                      <a:pt x="1104" y="344"/>
                    </a:cubicBezTo>
                    <a:cubicBezTo>
                      <a:pt x="1064" y="440"/>
                      <a:pt x="960" y="640"/>
                      <a:pt x="864" y="728"/>
                    </a:cubicBezTo>
                    <a:cubicBezTo>
                      <a:pt x="768" y="816"/>
                      <a:pt x="640" y="832"/>
                      <a:pt x="528" y="872"/>
                    </a:cubicBezTo>
                    <a:cubicBezTo>
                      <a:pt x="416" y="912"/>
                      <a:pt x="280" y="960"/>
                      <a:pt x="192" y="968"/>
                    </a:cubicBezTo>
                    <a:cubicBezTo>
                      <a:pt x="104" y="976"/>
                      <a:pt x="52" y="948"/>
                      <a:pt x="0" y="920"/>
                    </a:cubicBezTo>
                  </a:path>
                </a:pathLst>
              </a:custGeom>
              <a:gradFill rotWithShape="1">
                <a:gsLst>
                  <a:gs pos="0">
                    <a:srgbClr val="6600FF"/>
                  </a:gs>
                  <a:gs pos="100000">
                    <a:srgbClr val="430086"/>
                  </a:gs>
                </a:gsLst>
                <a:path path="rect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14378" name="Group 66">
              <a:extLst>
                <a:ext uri="{FF2B5EF4-FFF2-40B4-BE49-F238E27FC236}">
                  <a16:creationId xmlns:a16="http://schemas.microsoft.com/office/drawing/2014/main" id="{0B29E1CD-D23C-43F6-B9CF-4F0E251455A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688" y="2736"/>
              <a:ext cx="901" cy="499"/>
              <a:chOff x="2928" y="3282"/>
              <a:chExt cx="901" cy="499"/>
            </a:xfrm>
          </p:grpSpPr>
          <p:sp>
            <p:nvSpPr>
              <p:cNvPr id="14379" name="Freeform 67">
                <a:extLst>
                  <a:ext uri="{FF2B5EF4-FFF2-40B4-BE49-F238E27FC236}">
                    <a16:creationId xmlns:a16="http://schemas.microsoft.com/office/drawing/2014/main" id="{0BD4A887-F3D6-4395-8F83-19B6CEA1CD76}"/>
                  </a:ext>
                </a:extLst>
              </p:cNvPr>
              <p:cNvSpPr>
                <a:spLocks/>
              </p:cNvSpPr>
              <p:nvPr/>
            </p:nvSpPr>
            <p:spPr bwMode="auto">
              <a:xfrm rot="2591072">
                <a:off x="3168" y="3282"/>
                <a:ext cx="373" cy="318"/>
              </a:xfrm>
              <a:custGeom>
                <a:avLst/>
                <a:gdLst>
                  <a:gd name="T0" fmla="*/ 0 w 1144"/>
                  <a:gd name="T1" fmla="*/ 93 h 976"/>
                  <a:gd name="T2" fmla="*/ 5 w 1144"/>
                  <a:gd name="T3" fmla="*/ 42 h 976"/>
                  <a:gd name="T4" fmla="*/ 31 w 1144"/>
                  <a:gd name="T5" fmla="*/ 11 h 976"/>
                  <a:gd name="T6" fmla="*/ 66 w 1144"/>
                  <a:gd name="T7" fmla="*/ 1 h 976"/>
                  <a:gd name="T8" fmla="*/ 102 w 1144"/>
                  <a:gd name="T9" fmla="*/ 6 h 976"/>
                  <a:gd name="T10" fmla="*/ 117 w 1144"/>
                  <a:gd name="T11" fmla="*/ 16 h 976"/>
                  <a:gd name="T12" fmla="*/ 117 w 1144"/>
                  <a:gd name="T13" fmla="*/ 36 h 976"/>
                  <a:gd name="T14" fmla="*/ 92 w 1144"/>
                  <a:gd name="T15" fmla="*/ 77 h 976"/>
                  <a:gd name="T16" fmla="*/ 56 w 1144"/>
                  <a:gd name="T17" fmla="*/ 93 h 976"/>
                  <a:gd name="T18" fmla="*/ 21 w 1144"/>
                  <a:gd name="T19" fmla="*/ 103 h 976"/>
                  <a:gd name="T20" fmla="*/ 0 w 1144"/>
                  <a:gd name="T21" fmla="*/ 98 h 97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1144" h="976">
                    <a:moveTo>
                      <a:pt x="0" y="872"/>
                    </a:moveTo>
                    <a:cubicBezTo>
                      <a:pt x="0" y="696"/>
                      <a:pt x="0" y="520"/>
                      <a:pt x="48" y="392"/>
                    </a:cubicBezTo>
                    <a:cubicBezTo>
                      <a:pt x="96" y="264"/>
                      <a:pt x="192" y="168"/>
                      <a:pt x="288" y="104"/>
                    </a:cubicBezTo>
                    <a:cubicBezTo>
                      <a:pt x="384" y="40"/>
                      <a:pt x="512" y="16"/>
                      <a:pt x="624" y="8"/>
                    </a:cubicBezTo>
                    <a:cubicBezTo>
                      <a:pt x="736" y="0"/>
                      <a:pt x="880" y="32"/>
                      <a:pt x="960" y="56"/>
                    </a:cubicBezTo>
                    <a:cubicBezTo>
                      <a:pt x="1040" y="80"/>
                      <a:pt x="1080" y="104"/>
                      <a:pt x="1104" y="152"/>
                    </a:cubicBezTo>
                    <a:cubicBezTo>
                      <a:pt x="1128" y="200"/>
                      <a:pt x="1144" y="248"/>
                      <a:pt x="1104" y="344"/>
                    </a:cubicBezTo>
                    <a:cubicBezTo>
                      <a:pt x="1064" y="440"/>
                      <a:pt x="960" y="640"/>
                      <a:pt x="864" y="728"/>
                    </a:cubicBezTo>
                    <a:cubicBezTo>
                      <a:pt x="768" y="816"/>
                      <a:pt x="640" y="832"/>
                      <a:pt x="528" y="872"/>
                    </a:cubicBezTo>
                    <a:cubicBezTo>
                      <a:pt x="416" y="912"/>
                      <a:pt x="280" y="960"/>
                      <a:pt x="192" y="968"/>
                    </a:cubicBezTo>
                    <a:cubicBezTo>
                      <a:pt x="104" y="976"/>
                      <a:pt x="52" y="948"/>
                      <a:pt x="0" y="920"/>
                    </a:cubicBezTo>
                  </a:path>
                </a:pathLst>
              </a:custGeom>
              <a:gradFill rotWithShape="1">
                <a:gsLst>
                  <a:gs pos="0">
                    <a:srgbClr val="6600FF"/>
                  </a:gs>
                  <a:gs pos="100000">
                    <a:srgbClr val="430086"/>
                  </a:gs>
                </a:gsLst>
                <a:path path="rect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4380" name="Freeform 68">
                <a:extLst>
                  <a:ext uri="{FF2B5EF4-FFF2-40B4-BE49-F238E27FC236}">
                    <a16:creationId xmlns:a16="http://schemas.microsoft.com/office/drawing/2014/main" id="{2AE18260-7CAF-4C6F-A9E0-A597A944BD22}"/>
                  </a:ext>
                </a:extLst>
              </p:cNvPr>
              <p:cNvSpPr>
                <a:spLocks/>
              </p:cNvSpPr>
              <p:nvPr/>
            </p:nvSpPr>
            <p:spPr bwMode="auto">
              <a:xfrm rot="667230">
                <a:off x="3456" y="3456"/>
                <a:ext cx="373" cy="318"/>
              </a:xfrm>
              <a:custGeom>
                <a:avLst/>
                <a:gdLst>
                  <a:gd name="T0" fmla="*/ 0 w 1144"/>
                  <a:gd name="T1" fmla="*/ 93 h 976"/>
                  <a:gd name="T2" fmla="*/ 5 w 1144"/>
                  <a:gd name="T3" fmla="*/ 42 h 976"/>
                  <a:gd name="T4" fmla="*/ 31 w 1144"/>
                  <a:gd name="T5" fmla="*/ 11 h 976"/>
                  <a:gd name="T6" fmla="*/ 66 w 1144"/>
                  <a:gd name="T7" fmla="*/ 1 h 976"/>
                  <a:gd name="T8" fmla="*/ 102 w 1144"/>
                  <a:gd name="T9" fmla="*/ 6 h 976"/>
                  <a:gd name="T10" fmla="*/ 117 w 1144"/>
                  <a:gd name="T11" fmla="*/ 16 h 976"/>
                  <a:gd name="T12" fmla="*/ 117 w 1144"/>
                  <a:gd name="T13" fmla="*/ 36 h 976"/>
                  <a:gd name="T14" fmla="*/ 92 w 1144"/>
                  <a:gd name="T15" fmla="*/ 77 h 976"/>
                  <a:gd name="T16" fmla="*/ 56 w 1144"/>
                  <a:gd name="T17" fmla="*/ 93 h 976"/>
                  <a:gd name="T18" fmla="*/ 21 w 1144"/>
                  <a:gd name="T19" fmla="*/ 103 h 976"/>
                  <a:gd name="T20" fmla="*/ 0 w 1144"/>
                  <a:gd name="T21" fmla="*/ 98 h 97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1144" h="976">
                    <a:moveTo>
                      <a:pt x="0" y="872"/>
                    </a:moveTo>
                    <a:cubicBezTo>
                      <a:pt x="0" y="696"/>
                      <a:pt x="0" y="520"/>
                      <a:pt x="48" y="392"/>
                    </a:cubicBezTo>
                    <a:cubicBezTo>
                      <a:pt x="96" y="264"/>
                      <a:pt x="192" y="168"/>
                      <a:pt x="288" y="104"/>
                    </a:cubicBezTo>
                    <a:cubicBezTo>
                      <a:pt x="384" y="40"/>
                      <a:pt x="512" y="16"/>
                      <a:pt x="624" y="8"/>
                    </a:cubicBezTo>
                    <a:cubicBezTo>
                      <a:pt x="736" y="0"/>
                      <a:pt x="880" y="32"/>
                      <a:pt x="960" y="56"/>
                    </a:cubicBezTo>
                    <a:cubicBezTo>
                      <a:pt x="1040" y="80"/>
                      <a:pt x="1080" y="104"/>
                      <a:pt x="1104" y="152"/>
                    </a:cubicBezTo>
                    <a:cubicBezTo>
                      <a:pt x="1128" y="200"/>
                      <a:pt x="1144" y="248"/>
                      <a:pt x="1104" y="344"/>
                    </a:cubicBezTo>
                    <a:cubicBezTo>
                      <a:pt x="1064" y="440"/>
                      <a:pt x="960" y="640"/>
                      <a:pt x="864" y="728"/>
                    </a:cubicBezTo>
                    <a:cubicBezTo>
                      <a:pt x="768" y="816"/>
                      <a:pt x="640" y="832"/>
                      <a:pt x="528" y="872"/>
                    </a:cubicBezTo>
                    <a:cubicBezTo>
                      <a:pt x="416" y="912"/>
                      <a:pt x="280" y="960"/>
                      <a:pt x="192" y="968"/>
                    </a:cubicBezTo>
                    <a:cubicBezTo>
                      <a:pt x="104" y="976"/>
                      <a:pt x="52" y="948"/>
                      <a:pt x="0" y="920"/>
                    </a:cubicBezTo>
                  </a:path>
                </a:pathLst>
              </a:custGeom>
              <a:gradFill rotWithShape="1">
                <a:gsLst>
                  <a:gs pos="0">
                    <a:srgbClr val="9966FF"/>
                  </a:gs>
                  <a:gs pos="100000">
                    <a:srgbClr val="430086"/>
                  </a:gs>
                </a:gsLst>
                <a:path path="rect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4381" name="Freeform 69">
                <a:extLst>
                  <a:ext uri="{FF2B5EF4-FFF2-40B4-BE49-F238E27FC236}">
                    <a16:creationId xmlns:a16="http://schemas.microsoft.com/office/drawing/2014/main" id="{6B15B249-A409-4D94-823B-CA1292087B97}"/>
                  </a:ext>
                </a:extLst>
              </p:cNvPr>
              <p:cNvSpPr>
                <a:spLocks/>
              </p:cNvSpPr>
              <p:nvPr/>
            </p:nvSpPr>
            <p:spPr bwMode="auto">
              <a:xfrm rot="1949697">
                <a:off x="2928" y="3456"/>
                <a:ext cx="373" cy="318"/>
              </a:xfrm>
              <a:custGeom>
                <a:avLst/>
                <a:gdLst>
                  <a:gd name="T0" fmla="*/ 0 w 1144"/>
                  <a:gd name="T1" fmla="*/ 93 h 976"/>
                  <a:gd name="T2" fmla="*/ 5 w 1144"/>
                  <a:gd name="T3" fmla="*/ 42 h 976"/>
                  <a:gd name="T4" fmla="*/ 31 w 1144"/>
                  <a:gd name="T5" fmla="*/ 11 h 976"/>
                  <a:gd name="T6" fmla="*/ 66 w 1144"/>
                  <a:gd name="T7" fmla="*/ 1 h 976"/>
                  <a:gd name="T8" fmla="*/ 102 w 1144"/>
                  <a:gd name="T9" fmla="*/ 6 h 976"/>
                  <a:gd name="T10" fmla="*/ 117 w 1144"/>
                  <a:gd name="T11" fmla="*/ 16 h 976"/>
                  <a:gd name="T12" fmla="*/ 117 w 1144"/>
                  <a:gd name="T13" fmla="*/ 36 h 976"/>
                  <a:gd name="T14" fmla="*/ 92 w 1144"/>
                  <a:gd name="T15" fmla="*/ 77 h 976"/>
                  <a:gd name="T16" fmla="*/ 56 w 1144"/>
                  <a:gd name="T17" fmla="*/ 93 h 976"/>
                  <a:gd name="T18" fmla="*/ 21 w 1144"/>
                  <a:gd name="T19" fmla="*/ 103 h 976"/>
                  <a:gd name="T20" fmla="*/ 0 w 1144"/>
                  <a:gd name="T21" fmla="*/ 98 h 97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1144" h="976">
                    <a:moveTo>
                      <a:pt x="0" y="872"/>
                    </a:moveTo>
                    <a:cubicBezTo>
                      <a:pt x="0" y="696"/>
                      <a:pt x="0" y="520"/>
                      <a:pt x="48" y="392"/>
                    </a:cubicBezTo>
                    <a:cubicBezTo>
                      <a:pt x="96" y="264"/>
                      <a:pt x="192" y="168"/>
                      <a:pt x="288" y="104"/>
                    </a:cubicBezTo>
                    <a:cubicBezTo>
                      <a:pt x="384" y="40"/>
                      <a:pt x="512" y="16"/>
                      <a:pt x="624" y="8"/>
                    </a:cubicBezTo>
                    <a:cubicBezTo>
                      <a:pt x="736" y="0"/>
                      <a:pt x="880" y="32"/>
                      <a:pt x="960" y="56"/>
                    </a:cubicBezTo>
                    <a:cubicBezTo>
                      <a:pt x="1040" y="80"/>
                      <a:pt x="1080" y="104"/>
                      <a:pt x="1104" y="152"/>
                    </a:cubicBezTo>
                    <a:cubicBezTo>
                      <a:pt x="1128" y="200"/>
                      <a:pt x="1144" y="248"/>
                      <a:pt x="1104" y="344"/>
                    </a:cubicBezTo>
                    <a:cubicBezTo>
                      <a:pt x="1064" y="440"/>
                      <a:pt x="960" y="640"/>
                      <a:pt x="864" y="728"/>
                    </a:cubicBezTo>
                    <a:cubicBezTo>
                      <a:pt x="768" y="816"/>
                      <a:pt x="640" y="832"/>
                      <a:pt x="528" y="872"/>
                    </a:cubicBezTo>
                    <a:cubicBezTo>
                      <a:pt x="416" y="912"/>
                      <a:pt x="280" y="960"/>
                      <a:pt x="192" y="968"/>
                    </a:cubicBezTo>
                    <a:cubicBezTo>
                      <a:pt x="104" y="976"/>
                      <a:pt x="52" y="948"/>
                      <a:pt x="0" y="920"/>
                    </a:cubicBezTo>
                  </a:path>
                </a:pathLst>
              </a:custGeom>
              <a:gradFill rotWithShape="1">
                <a:gsLst>
                  <a:gs pos="0">
                    <a:srgbClr val="6600FF"/>
                  </a:gs>
                  <a:gs pos="100000">
                    <a:srgbClr val="430086"/>
                  </a:gs>
                </a:gsLst>
                <a:path path="rect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4382" name="Freeform 70">
                <a:extLst>
                  <a:ext uri="{FF2B5EF4-FFF2-40B4-BE49-F238E27FC236}">
                    <a16:creationId xmlns:a16="http://schemas.microsoft.com/office/drawing/2014/main" id="{023ABB2F-2013-4D1E-8F7F-A6CB6CB777EC}"/>
                  </a:ext>
                </a:extLst>
              </p:cNvPr>
              <p:cNvSpPr>
                <a:spLocks/>
              </p:cNvSpPr>
              <p:nvPr/>
            </p:nvSpPr>
            <p:spPr bwMode="auto">
              <a:xfrm rot="3887542">
                <a:off x="3215" y="3505"/>
                <a:ext cx="277" cy="275"/>
              </a:xfrm>
              <a:custGeom>
                <a:avLst/>
                <a:gdLst>
                  <a:gd name="T0" fmla="*/ 0 w 1144"/>
                  <a:gd name="T1" fmla="*/ 69 h 976"/>
                  <a:gd name="T2" fmla="*/ 3 w 1144"/>
                  <a:gd name="T3" fmla="*/ 31 h 976"/>
                  <a:gd name="T4" fmla="*/ 17 w 1144"/>
                  <a:gd name="T5" fmla="*/ 8 h 976"/>
                  <a:gd name="T6" fmla="*/ 37 w 1144"/>
                  <a:gd name="T7" fmla="*/ 1 h 976"/>
                  <a:gd name="T8" fmla="*/ 56 w 1144"/>
                  <a:gd name="T9" fmla="*/ 5 h 976"/>
                  <a:gd name="T10" fmla="*/ 65 w 1144"/>
                  <a:gd name="T11" fmla="*/ 12 h 976"/>
                  <a:gd name="T12" fmla="*/ 65 w 1144"/>
                  <a:gd name="T13" fmla="*/ 27 h 976"/>
                  <a:gd name="T14" fmla="*/ 51 w 1144"/>
                  <a:gd name="T15" fmla="*/ 58 h 976"/>
                  <a:gd name="T16" fmla="*/ 31 w 1144"/>
                  <a:gd name="T17" fmla="*/ 69 h 976"/>
                  <a:gd name="T18" fmla="*/ 11 w 1144"/>
                  <a:gd name="T19" fmla="*/ 77 h 976"/>
                  <a:gd name="T20" fmla="*/ 0 w 1144"/>
                  <a:gd name="T21" fmla="*/ 73 h 97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1144" h="976">
                    <a:moveTo>
                      <a:pt x="0" y="872"/>
                    </a:moveTo>
                    <a:cubicBezTo>
                      <a:pt x="0" y="696"/>
                      <a:pt x="0" y="520"/>
                      <a:pt x="48" y="392"/>
                    </a:cubicBezTo>
                    <a:cubicBezTo>
                      <a:pt x="96" y="264"/>
                      <a:pt x="192" y="168"/>
                      <a:pt x="288" y="104"/>
                    </a:cubicBezTo>
                    <a:cubicBezTo>
                      <a:pt x="384" y="40"/>
                      <a:pt x="512" y="16"/>
                      <a:pt x="624" y="8"/>
                    </a:cubicBezTo>
                    <a:cubicBezTo>
                      <a:pt x="736" y="0"/>
                      <a:pt x="880" y="32"/>
                      <a:pt x="960" y="56"/>
                    </a:cubicBezTo>
                    <a:cubicBezTo>
                      <a:pt x="1040" y="80"/>
                      <a:pt x="1080" y="104"/>
                      <a:pt x="1104" y="152"/>
                    </a:cubicBezTo>
                    <a:cubicBezTo>
                      <a:pt x="1128" y="200"/>
                      <a:pt x="1144" y="248"/>
                      <a:pt x="1104" y="344"/>
                    </a:cubicBezTo>
                    <a:cubicBezTo>
                      <a:pt x="1064" y="440"/>
                      <a:pt x="960" y="640"/>
                      <a:pt x="864" y="728"/>
                    </a:cubicBezTo>
                    <a:cubicBezTo>
                      <a:pt x="768" y="816"/>
                      <a:pt x="640" y="832"/>
                      <a:pt x="528" y="872"/>
                    </a:cubicBezTo>
                    <a:cubicBezTo>
                      <a:pt x="416" y="912"/>
                      <a:pt x="280" y="960"/>
                      <a:pt x="192" y="968"/>
                    </a:cubicBezTo>
                    <a:cubicBezTo>
                      <a:pt x="104" y="976"/>
                      <a:pt x="52" y="948"/>
                      <a:pt x="0" y="920"/>
                    </a:cubicBezTo>
                  </a:path>
                </a:pathLst>
              </a:custGeom>
              <a:gradFill rotWithShape="1">
                <a:gsLst>
                  <a:gs pos="0">
                    <a:srgbClr val="6600FF"/>
                  </a:gs>
                  <a:gs pos="100000">
                    <a:srgbClr val="430086"/>
                  </a:gs>
                </a:gsLst>
                <a:path path="rect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</p:grpSp>
      <p:grpSp>
        <p:nvGrpSpPr>
          <p:cNvPr id="11377" name="Group 113">
            <a:extLst>
              <a:ext uri="{FF2B5EF4-FFF2-40B4-BE49-F238E27FC236}">
                <a16:creationId xmlns:a16="http://schemas.microsoft.com/office/drawing/2014/main" id="{FE8FCFC2-02A2-4BDF-A81C-B818EB11B241}"/>
              </a:ext>
            </a:extLst>
          </p:cNvPr>
          <p:cNvGrpSpPr>
            <a:grpSpLocks/>
          </p:cNvGrpSpPr>
          <p:nvPr/>
        </p:nvGrpSpPr>
        <p:grpSpPr bwMode="auto">
          <a:xfrm>
            <a:off x="838200" y="3048000"/>
            <a:ext cx="3494088" cy="676275"/>
            <a:chOff x="528" y="1920"/>
            <a:chExt cx="2201" cy="426"/>
          </a:xfrm>
        </p:grpSpPr>
        <p:grpSp>
          <p:nvGrpSpPr>
            <p:cNvPr id="14356" name="Group 73">
              <a:extLst>
                <a:ext uri="{FF2B5EF4-FFF2-40B4-BE49-F238E27FC236}">
                  <a16:creationId xmlns:a16="http://schemas.microsoft.com/office/drawing/2014/main" id="{A2F6041A-CB6F-473F-9EE6-756343EFA746}"/>
                </a:ext>
              </a:extLst>
            </p:cNvPr>
            <p:cNvGrpSpPr>
              <a:grpSpLocks/>
            </p:cNvGrpSpPr>
            <p:nvPr/>
          </p:nvGrpSpPr>
          <p:grpSpPr bwMode="auto">
            <a:xfrm rot="737434">
              <a:off x="528" y="1920"/>
              <a:ext cx="1001" cy="426"/>
              <a:chOff x="4128" y="1152"/>
              <a:chExt cx="1536" cy="912"/>
            </a:xfrm>
          </p:grpSpPr>
          <p:sp>
            <p:nvSpPr>
              <p:cNvPr id="14367" name="Freeform 74">
                <a:extLst>
                  <a:ext uri="{FF2B5EF4-FFF2-40B4-BE49-F238E27FC236}">
                    <a16:creationId xmlns:a16="http://schemas.microsoft.com/office/drawing/2014/main" id="{10795EA4-7D2D-4FF0-8B9D-E74AE725CCA1}"/>
                  </a:ext>
                </a:extLst>
              </p:cNvPr>
              <p:cNvSpPr>
                <a:spLocks/>
              </p:cNvSpPr>
              <p:nvPr/>
            </p:nvSpPr>
            <p:spPr bwMode="auto">
              <a:xfrm rot="1948271">
                <a:off x="4368" y="1920"/>
                <a:ext cx="144" cy="144"/>
              </a:xfrm>
              <a:custGeom>
                <a:avLst/>
                <a:gdLst>
                  <a:gd name="T0" fmla="*/ 1 w 760"/>
                  <a:gd name="T1" fmla="*/ 0 h 680"/>
                  <a:gd name="T2" fmla="*/ 18 w 760"/>
                  <a:gd name="T3" fmla="*/ 15 h 680"/>
                  <a:gd name="T4" fmla="*/ 25 w 760"/>
                  <a:gd name="T5" fmla="*/ 19 h 680"/>
                  <a:gd name="T6" fmla="*/ 27 w 760"/>
                  <a:gd name="T7" fmla="*/ 26 h 680"/>
                  <a:gd name="T8" fmla="*/ 22 w 760"/>
                  <a:gd name="T9" fmla="*/ 30 h 680"/>
                  <a:gd name="T10" fmla="*/ 18 w 760"/>
                  <a:gd name="T11" fmla="*/ 28 h 680"/>
                  <a:gd name="T12" fmla="*/ 16 w 760"/>
                  <a:gd name="T13" fmla="*/ 22 h 680"/>
                  <a:gd name="T14" fmla="*/ 13 w 760"/>
                  <a:gd name="T15" fmla="*/ 15 h 680"/>
                  <a:gd name="T16" fmla="*/ 1 w 760"/>
                  <a:gd name="T17" fmla="*/ 0 h 68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760" h="680">
                    <a:moveTo>
                      <a:pt x="24" y="0"/>
                    </a:moveTo>
                    <a:cubicBezTo>
                      <a:pt x="48" y="0"/>
                      <a:pt x="392" y="264"/>
                      <a:pt x="504" y="336"/>
                    </a:cubicBezTo>
                    <a:cubicBezTo>
                      <a:pt x="616" y="408"/>
                      <a:pt x="656" y="392"/>
                      <a:pt x="696" y="432"/>
                    </a:cubicBezTo>
                    <a:cubicBezTo>
                      <a:pt x="736" y="472"/>
                      <a:pt x="760" y="536"/>
                      <a:pt x="744" y="576"/>
                    </a:cubicBezTo>
                    <a:cubicBezTo>
                      <a:pt x="728" y="616"/>
                      <a:pt x="640" y="664"/>
                      <a:pt x="600" y="672"/>
                    </a:cubicBezTo>
                    <a:cubicBezTo>
                      <a:pt x="560" y="680"/>
                      <a:pt x="528" y="656"/>
                      <a:pt x="504" y="624"/>
                    </a:cubicBezTo>
                    <a:cubicBezTo>
                      <a:pt x="480" y="592"/>
                      <a:pt x="480" y="528"/>
                      <a:pt x="456" y="480"/>
                    </a:cubicBezTo>
                    <a:cubicBezTo>
                      <a:pt x="432" y="432"/>
                      <a:pt x="432" y="416"/>
                      <a:pt x="360" y="336"/>
                    </a:cubicBezTo>
                    <a:cubicBezTo>
                      <a:pt x="288" y="256"/>
                      <a:pt x="0" y="0"/>
                      <a:pt x="24" y="0"/>
                    </a:cubicBezTo>
                    <a:close/>
                  </a:path>
                </a:pathLst>
              </a:custGeom>
              <a:solidFill>
                <a:srgbClr val="00FFFF"/>
              </a:solidFill>
              <a:ln w="3175" cmpd="sng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4368" name="Freeform 75">
                <a:extLst>
                  <a:ext uri="{FF2B5EF4-FFF2-40B4-BE49-F238E27FC236}">
                    <a16:creationId xmlns:a16="http://schemas.microsoft.com/office/drawing/2014/main" id="{C487580F-DFC7-4BC8-86D8-DB855AD89918}"/>
                  </a:ext>
                </a:extLst>
              </p:cNvPr>
              <p:cNvSpPr>
                <a:spLocks/>
              </p:cNvSpPr>
              <p:nvPr/>
            </p:nvSpPr>
            <p:spPr bwMode="auto">
              <a:xfrm rot="1948271">
                <a:off x="4704" y="1776"/>
                <a:ext cx="144" cy="144"/>
              </a:xfrm>
              <a:custGeom>
                <a:avLst/>
                <a:gdLst>
                  <a:gd name="T0" fmla="*/ 1 w 760"/>
                  <a:gd name="T1" fmla="*/ 0 h 680"/>
                  <a:gd name="T2" fmla="*/ 18 w 760"/>
                  <a:gd name="T3" fmla="*/ 15 h 680"/>
                  <a:gd name="T4" fmla="*/ 25 w 760"/>
                  <a:gd name="T5" fmla="*/ 19 h 680"/>
                  <a:gd name="T6" fmla="*/ 27 w 760"/>
                  <a:gd name="T7" fmla="*/ 26 h 680"/>
                  <a:gd name="T8" fmla="*/ 22 w 760"/>
                  <a:gd name="T9" fmla="*/ 30 h 680"/>
                  <a:gd name="T10" fmla="*/ 18 w 760"/>
                  <a:gd name="T11" fmla="*/ 28 h 680"/>
                  <a:gd name="T12" fmla="*/ 16 w 760"/>
                  <a:gd name="T13" fmla="*/ 22 h 680"/>
                  <a:gd name="T14" fmla="*/ 13 w 760"/>
                  <a:gd name="T15" fmla="*/ 15 h 680"/>
                  <a:gd name="T16" fmla="*/ 1 w 760"/>
                  <a:gd name="T17" fmla="*/ 0 h 68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760" h="680">
                    <a:moveTo>
                      <a:pt x="24" y="0"/>
                    </a:moveTo>
                    <a:cubicBezTo>
                      <a:pt x="48" y="0"/>
                      <a:pt x="392" y="264"/>
                      <a:pt x="504" y="336"/>
                    </a:cubicBezTo>
                    <a:cubicBezTo>
                      <a:pt x="616" y="408"/>
                      <a:pt x="656" y="392"/>
                      <a:pt x="696" y="432"/>
                    </a:cubicBezTo>
                    <a:cubicBezTo>
                      <a:pt x="736" y="472"/>
                      <a:pt x="760" y="536"/>
                      <a:pt x="744" y="576"/>
                    </a:cubicBezTo>
                    <a:cubicBezTo>
                      <a:pt x="728" y="616"/>
                      <a:pt x="640" y="664"/>
                      <a:pt x="600" y="672"/>
                    </a:cubicBezTo>
                    <a:cubicBezTo>
                      <a:pt x="560" y="680"/>
                      <a:pt x="528" y="656"/>
                      <a:pt x="504" y="624"/>
                    </a:cubicBezTo>
                    <a:cubicBezTo>
                      <a:pt x="480" y="592"/>
                      <a:pt x="480" y="528"/>
                      <a:pt x="456" y="480"/>
                    </a:cubicBezTo>
                    <a:cubicBezTo>
                      <a:pt x="432" y="432"/>
                      <a:pt x="432" y="416"/>
                      <a:pt x="360" y="336"/>
                    </a:cubicBezTo>
                    <a:cubicBezTo>
                      <a:pt x="288" y="256"/>
                      <a:pt x="0" y="0"/>
                      <a:pt x="24" y="0"/>
                    </a:cubicBezTo>
                    <a:close/>
                  </a:path>
                </a:pathLst>
              </a:custGeom>
              <a:solidFill>
                <a:srgbClr val="00FFFF"/>
              </a:solidFill>
              <a:ln w="3175" cmpd="sng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4369" name="Freeform 76">
                <a:extLst>
                  <a:ext uri="{FF2B5EF4-FFF2-40B4-BE49-F238E27FC236}">
                    <a16:creationId xmlns:a16="http://schemas.microsoft.com/office/drawing/2014/main" id="{3DE25B1C-AB92-466F-9A93-4040238B7220}"/>
                  </a:ext>
                </a:extLst>
              </p:cNvPr>
              <p:cNvSpPr>
                <a:spLocks/>
              </p:cNvSpPr>
              <p:nvPr/>
            </p:nvSpPr>
            <p:spPr bwMode="auto">
              <a:xfrm rot="1948271">
                <a:off x="5040" y="1680"/>
                <a:ext cx="144" cy="144"/>
              </a:xfrm>
              <a:custGeom>
                <a:avLst/>
                <a:gdLst>
                  <a:gd name="T0" fmla="*/ 1 w 760"/>
                  <a:gd name="T1" fmla="*/ 0 h 680"/>
                  <a:gd name="T2" fmla="*/ 18 w 760"/>
                  <a:gd name="T3" fmla="*/ 15 h 680"/>
                  <a:gd name="T4" fmla="*/ 25 w 760"/>
                  <a:gd name="T5" fmla="*/ 19 h 680"/>
                  <a:gd name="T6" fmla="*/ 27 w 760"/>
                  <a:gd name="T7" fmla="*/ 26 h 680"/>
                  <a:gd name="T8" fmla="*/ 22 w 760"/>
                  <a:gd name="T9" fmla="*/ 30 h 680"/>
                  <a:gd name="T10" fmla="*/ 18 w 760"/>
                  <a:gd name="T11" fmla="*/ 28 h 680"/>
                  <a:gd name="T12" fmla="*/ 16 w 760"/>
                  <a:gd name="T13" fmla="*/ 22 h 680"/>
                  <a:gd name="T14" fmla="*/ 13 w 760"/>
                  <a:gd name="T15" fmla="*/ 15 h 680"/>
                  <a:gd name="T16" fmla="*/ 1 w 760"/>
                  <a:gd name="T17" fmla="*/ 0 h 68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760" h="680">
                    <a:moveTo>
                      <a:pt x="24" y="0"/>
                    </a:moveTo>
                    <a:cubicBezTo>
                      <a:pt x="48" y="0"/>
                      <a:pt x="392" y="264"/>
                      <a:pt x="504" y="336"/>
                    </a:cubicBezTo>
                    <a:cubicBezTo>
                      <a:pt x="616" y="408"/>
                      <a:pt x="656" y="392"/>
                      <a:pt x="696" y="432"/>
                    </a:cubicBezTo>
                    <a:cubicBezTo>
                      <a:pt x="736" y="472"/>
                      <a:pt x="760" y="536"/>
                      <a:pt x="744" y="576"/>
                    </a:cubicBezTo>
                    <a:cubicBezTo>
                      <a:pt x="728" y="616"/>
                      <a:pt x="640" y="664"/>
                      <a:pt x="600" y="672"/>
                    </a:cubicBezTo>
                    <a:cubicBezTo>
                      <a:pt x="560" y="680"/>
                      <a:pt x="528" y="656"/>
                      <a:pt x="504" y="624"/>
                    </a:cubicBezTo>
                    <a:cubicBezTo>
                      <a:pt x="480" y="592"/>
                      <a:pt x="480" y="528"/>
                      <a:pt x="456" y="480"/>
                    </a:cubicBezTo>
                    <a:cubicBezTo>
                      <a:pt x="432" y="432"/>
                      <a:pt x="432" y="416"/>
                      <a:pt x="360" y="336"/>
                    </a:cubicBezTo>
                    <a:cubicBezTo>
                      <a:pt x="288" y="256"/>
                      <a:pt x="0" y="0"/>
                      <a:pt x="24" y="0"/>
                    </a:cubicBezTo>
                    <a:close/>
                  </a:path>
                </a:pathLst>
              </a:custGeom>
              <a:solidFill>
                <a:srgbClr val="00FFFF"/>
              </a:solidFill>
              <a:ln w="3175" cmpd="sng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4370" name="Freeform 77">
                <a:extLst>
                  <a:ext uri="{FF2B5EF4-FFF2-40B4-BE49-F238E27FC236}">
                    <a16:creationId xmlns:a16="http://schemas.microsoft.com/office/drawing/2014/main" id="{AAE56552-F27E-4034-85F1-2BEEFD1B0071}"/>
                  </a:ext>
                </a:extLst>
              </p:cNvPr>
              <p:cNvSpPr>
                <a:spLocks/>
              </p:cNvSpPr>
              <p:nvPr/>
            </p:nvSpPr>
            <p:spPr bwMode="auto">
              <a:xfrm rot="1948271">
                <a:off x="5376" y="1584"/>
                <a:ext cx="144" cy="144"/>
              </a:xfrm>
              <a:custGeom>
                <a:avLst/>
                <a:gdLst>
                  <a:gd name="T0" fmla="*/ 1 w 760"/>
                  <a:gd name="T1" fmla="*/ 0 h 680"/>
                  <a:gd name="T2" fmla="*/ 18 w 760"/>
                  <a:gd name="T3" fmla="*/ 15 h 680"/>
                  <a:gd name="T4" fmla="*/ 25 w 760"/>
                  <a:gd name="T5" fmla="*/ 19 h 680"/>
                  <a:gd name="T6" fmla="*/ 27 w 760"/>
                  <a:gd name="T7" fmla="*/ 26 h 680"/>
                  <a:gd name="T8" fmla="*/ 22 w 760"/>
                  <a:gd name="T9" fmla="*/ 30 h 680"/>
                  <a:gd name="T10" fmla="*/ 18 w 760"/>
                  <a:gd name="T11" fmla="*/ 28 h 680"/>
                  <a:gd name="T12" fmla="*/ 16 w 760"/>
                  <a:gd name="T13" fmla="*/ 22 h 680"/>
                  <a:gd name="T14" fmla="*/ 13 w 760"/>
                  <a:gd name="T15" fmla="*/ 15 h 680"/>
                  <a:gd name="T16" fmla="*/ 1 w 760"/>
                  <a:gd name="T17" fmla="*/ 0 h 68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760" h="680">
                    <a:moveTo>
                      <a:pt x="24" y="0"/>
                    </a:moveTo>
                    <a:cubicBezTo>
                      <a:pt x="48" y="0"/>
                      <a:pt x="392" y="264"/>
                      <a:pt x="504" y="336"/>
                    </a:cubicBezTo>
                    <a:cubicBezTo>
                      <a:pt x="616" y="408"/>
                      <a:pt x="656" y="392"/>
                      <a:pt x="696" y="432"/>
                    </a:cubicBezTo>
                    <a:cubicBezTo>
                      <a:pt x="736" y="472"/>
                      <a:pt x="760" y="536"/>
                      <a:pt x="744" y="576"/>
                    </a:cubicBezTo>
                    <a:cubicBezTo>
                      <a:pt x="728" y="616"/>
                      <a:pt x="640" y="664"/>
                      <a:pt x="600" y="672"/>
                    </a:cubicBezTo>
                    <a:cubicBezTo>
                      <a:pt x="560" y="680"/>
                      <a:pt x="528" y="656"/>
                      <a:pt x="504" y="624"/>
                    </a:cubicBezTo>
                    <a:cubicBezTo>
                      <a:pt x="480" y="592"/>
                      <a:pt x="480" y="528"/>
                      <a:pt x="456" y="480"/>
                    </a:cubicBezTo>
                    <a:cubicBezTo>
                      <a:pt x="432" y="432"/>
                      <a:pt x="432" y="416"/>
                      <a:pt x="360" y="336"/>
                    </a:cubicBezTo>
                    <a:cubicBezTo>
                      <a:pt x="288" y="256"/>
                      <a:pt x="0" y="0"/>
                      <a:pt x="24" y="0"/>
                    </a:cubicBezTo>
                    <a:close/>
                  </a:path>
                </a:pathLst>
              </a:custGeom>
              <a:solidFill>
                <a:srgbClr val="00FFFF"/>
              </a:solidFill>
              <a:ln w="3175" cmpd="sng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4371" name="Freeform 78">
                <a:extLst>
                  <a:ext uri="{FF2B5EF4-FFF2-40B4-BE49-F238E27FC236}">
                    <a16:creationId xmlns:a16="http://schemas.microsoft.com/office/drawing/2014/main" id="{57A1D3BB-9575-4EBB-90A6-B8710F19926A}"/>
                  </a:ext>
                </a:extLst>
              </p:cNvPr>
              <p:cNvSpPr>
                <a:spLocks/>
              </p:cNvSpPr>
              <p:nvPr/>
            </p:nvSpPr>
            <p:spPr bwMode="auto">
              <a:xfrm rot="1948271">
                <a:off x="4128" y="1728"/>
                <a:ext cx="144" cy="144"/>
              </a:xfrm>
              <a:custGeom>
                <a:avLst/>
                <a:gdLst>
                  <a:gd name="T0" fmla="*/ 1 w 760"/>
                  <a:gd name="T1" fmla="*/ 0 h 680"/>
                  <a:gd name="T2" fmla="*/ 18 w 760"/>
                  <a:gd name="T3" fmla="*/ 15 h 680"/>
                  <a:gd name="T4" fmla="*/ 25 w 760"/>
                  <a:gd name="T5" fmla="*/ 19 h 680"/>
                  <a:gd name="T6" fmla="*/ 27 w 760"/>
                  <a:gd name="T7" fmla="*/ 26 h 680"/>
                  <a:gd name="T8" fmla="*/ 22 w 760"/>
                  <a:gd name="T9" fmla="*/ 30 h 680"/>
                  <a:gd name="T10" fmla="*/ 18 w 760"/>
                  <a:gd name="T11" fmla="*/ 28 h 680"/>
                  <a:gd name="T12" fmla="*/ 16 w 760"/>
                  <a:gd name="T13" fmla="*/ 22 h 680"/>
                  <a:gd name="T14" fmla="*/ 13 w 760"/>
                  <a:gd name="T15" fmla="*/ 15 h 680"/>
                  <a:gd name="T16" fmla="*/ 1 w 760"/>
                  <a:gd name="T17" fmla="*/ 0 h 68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760" h="680">
                    <a:moveTo>
                      <a:pt x="24" y="0"/>
                    </a:moveTo>
                    <a:cubicBezTo>
                      <a:pt x="48" y="0"/>
                      <a:pt x="392" y="264"/>
                      <a:pt x="504" y="336"/>
                    </a:cubicBezTo>
                    <a:cubicBezTo>
                      <a:pt x="616" y="408"/>
                      <a:pt x="656" y="392"/>
                      <a:pt x="696" y="432"/>
                    </a:cubicBezTo>
                    <a:cubicBezTo>
                      <a:pt x="736" y="472"/>
                      <a:pt x="760" y="536"/>
                      <a:pt x="744" y="576"/>
                    </a:cubicBezTo>
                    <a:cubicBezTo>
                      <a:pt x="728" y="616"/>
                      <a:pt x="640" y="664"/>
                      <a:pt x="600" y="672"/>
                    </a:cubicBezTo>
                    <a:cubicBezTo>
                      <a:pt x="560" y="680"/>
                      <a:pt x="528" y="656"/>
                      <a:pt x="504" y="624"/>
                    </a:cubicBezTo>
                    <a:cubicBezTo>
                      <a:pt x="480" y="592"/>
                      <a:pt x="480" y="528"/>
                      <a:pt x="456" y="480"/>
                    </a:cubicBezTo>
                    <a:cubicBezTo>
                      <a:pt x="432" y="432"/>
                      <a:pt x="432" y="416"/>
                      <a:pt x="360" y="336"/>
                    </a:cubicBezTo>
                    <a:cubicBezTo>
                      <a:pt x="288" y="256"/>
                      <a:pt x="0" y="0"/>
                      <a:pt x="24" y="0"/>
                    </a:cubicBezTo>
                    <a:close/>
                  </a:path>
                </a:pathLst>
              </a:custGeom>
              <a:solidFill>
                <a:srgbClr val="00FFFF"/>
              </a:solidFill>
              <a:ln w="3175" cmpd="sng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4372" name="Freeform 79">
                <a:extLst>
                  <a:ext uri="{FF2B5EF4-FFF2-40B4-BE49-F238E27FC236}">
                    <a16:creationId xmlns:a16="http://schemas.microsoft.com/office/drawing/2014/main" id="{493F654E-4A1E-4094-9B6F-D2350498AB2B}"/>
                  </a:ext>
                </a:extLst>
              </p:cNvPr>
              <p:cNvSpPr>
                <a:spLocks/>
              </p:cNvSpPr>
              <p:nvPr/>
            </p:nvSpPr>
            <p:spPr bwMode="auto">
              <a:xfrm rot="1948271">
                <a:off x="4848" y="1488"/>
                <a:ext cx="144" cy="144"/>
              </a:xfrm>
              <a:custGeom>
                <a:avLst/>
                <a:gdLst>
                  <a:gd name="T0" fmla="*/ 1 w 760"/>
                  <a:gd name="T1" fmla="*/ 0 h 680"/>
                  <a:gd name="T2" fmla="*/ 18 w 760"/>
                  <a:gd name="T3" fmla="*/ 15 h 680"/>
                  <a:gd name="T4" fmla="*/ 25 w 760"/>
                  <a:gd name="T5" fmla="*/ 19 h 680"/>
                  <a:gd name="T6" fmla="*/ 27 w 760"/>
                  <a:gd name="T7" fmla="*/ 26 h 680"/>
                  <a:gd name="T8" fmla="*/ 22 w 760"/>
                  <a:gd name="T9" fmla="*/ 30 h 680"/>
                  <a:gd name="T10" fmla="*/ 18 w 760"/>
                  <a:gd name="T11" fmla="*/ 28 h 680"/>
                  <a:gd name="T12" fmla="*/ 16 w 760"/>
                  <a:gd name="T13" fmla="*/ 22 h 680"/>
                  <a:gd name="T14" fmla="*/ 13 w 760"/>
                  <a:gd name="T15" fmla="*/ 15 h 680"/>
                  <a:gd name="T16" fmla="*/ 1 w 760"/>
                  <a:gd name="T17" fmla="*/ 0 h 68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760" h="680">
                    <a:moveTo>
                      <a:pt x="24" y="0"/>
                    </a:moveTo>
                    <a:cubicBezTo>
                      <a:pt x="48" y="0"/>
                      <a:pt x="392" y="264"/>
                      <a:pt x="504" y="336"/>
                    </a:cubicBezTo>
                    <a:cubicBezTo>
                      <a:pt x="616" y="408"/>
                      <a:pt x="656" y="392"/>
                      <a:pt x="696" y="432"/>
                    </a:cubicBezTo>
                    <a:cubicBezTo>
                      <a:pt x="736" y="472"/>
                      <a:pt x="760" y="536"/>
                      <a:pt x="744" y="576"/>
                    </a:cubicBezTo>
                    <a:cubicBezTo>
                      <a:pt x="728" y="616"/>
                      <a:pt x="640" y="664"/>
                      <a:pt x="600" y="672"/>
                    </a:cubicBezTo>
                    <a:cubicBezTo>
                      <a:pt x="560" y="680"/>
                      <a:pt x="528" y="656"/>
                      <a:pt x="504" y="624"/>
                    </a:cubicBezTo>
                    <a:cubicBezTo>
                      <a:pt x="480" y="592"/>
                      <a:pt x="480" y="528"/>
                      <a:pt x="456" y="480"/>
                    </a:cubicBezTo>
                    <a:cubicBezTo>
                      <a:pt x="432" y="432"/>
                      <a:pt x="432" y="416"/>
                      <a:pt x="360" y="336"/>
                    </a:cubicBezTo>
                    <a:cubicBezTo>
                      <a:pt x="288" y="256"/>
                      <a:pt x="0" y="0"/>
                      <a:pt x="24" y="0"/>
                    </a:cubicBezTo>
                    <a:close/>
                  </a:path>
                </a:pathLst>
              </a:custGeom>
              <a:solidFill>
                <a:srgbClr val="00FFFF"/>
              </a:solidFill>
              <a:ln w="3175" cmpd="sng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4373" name="Freeform 80">
                <a:extLst>
                  <a:ext uri="{FF2B5EF4-FFF2-40B4-BE49-F238E27FC236}">
                    <a16:creationId xmlns:a16="http://schemas.microsoft.com/office/drawing/2014/main" id="{8A6CBCFD-BC10-4A81-AB36-41C491475B42}"/>
                  </a:ext>
                </a:extLst>
              </p:cNvPr>
              <p:cNvSpPr>
                <a:spLocks/>
              </p:cNvSpPr>
              <p:nvPr/>
            </p:nvSpPr>
            <p:spPr bwMode="auto">
              <a:xfrm rot="1948271">
                <a:off x="4512" y="1488"/>
                <a:ext cx="144" cy="144"/>
              </a:xfrm>
              <a:custGeom>
                <a:avLst/>
                <a:gdLst>
                  <a:gd name="T0" fmla="*/ 1 w 760"/>
                  <a:gd name="T1" fmla="*/ 0 h 680"/>
                  <a:gd name="T2" fmla="*/ 18 w 760"/>
                  <a:gd name="T3" fmla="*/ 15 h 680"/>
                  <a:gd name="T4" fmla="*/ 25 w 760"/>
                  <a:gd name="T5" fmla="*/ 19 h 680"/>
                  <a:gd name="T6" fmla="*/ 27 w 760"/>
                  <a:gd name="T7" fmla="*/ 26 h 680"/>
                  <a:gd name="T8" fmla="*/ 22 w 760"/>
                  <a:gd name="T9" fmla="*/ 30 h 680"/>
                  <a:gd name="T10" fmla="*/ 18 w 760"/>
                  <a:gd name="T11" fmla="*/ 28 h 680"/>
                  <a:gd name="T12" fmla="*/ 16 w 760"/>
                  <a:gd name="T13" fmla="*/ 22 h 680"/>
                  <a:gd name="T14" fmla="*/ 13 w 760"/>
                  <a:gd name="T15" fmla="*/ 15 h 680"/>
                  <a:gd name="T16" fmla="*/ 1 w 760"/>
                  <a:gd name="T17" fmla="*/ 0 h 68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760" h="680">
                    <a:moveTo>
                      <a:pt x="24" y="0"/>
                    </a:moveTo>
                    <a:cubicBezTo>
                      <a:pt x="48" y="0"/>
                      <a:pt x="392" y="264"/>
                      <a:pt x="504" y="336"/>
                    </a:cubicBezTo>
                    <a:cubicBezTo>
                      <a:pt x="616" y="408"/>
                      <a:pt x="656" y="392"/>
                      <a:pt x="696" y="432"/>
                    </a:cubicBezTo>
                    <a:cubicBezTo>
                      <a:pt x="736" y="472"/>
                      <a:pt x="760" y="536"/>
                      <a:pt x="744" y="576"/>
                    </a:cubicBezTo>
                    <a:cubicBezTo>
                      <a:pt x="728" y="616"/>
                      <a:pt x="640" y="664"/>
                      <a:pt x="600" y="672"/>
                    </a:cubicBezTo>
                    <a:cubicBezTo>
                      <a:pt x="560" y="680"/>
                      <a:pt x="528" y="656"/>
                      <a:pt x="504" y="624"/>
                    </a:cubicBezTo>
                    <a:cubicBezTo>
                      <a:pt x="480" y="592"/>
                      <a:pt x="480" y="528"/>
                      <a:pt x="456" y="480"/>
                    </a:cubicBezTo>
                    <a:cubicBezTo>
                      <a:pt x="432" y="432"/>
                      <a:pt x="432" y="416"/>
                      <a:pt x="360" y="336"/>
                    </a:cubicBezTo>
                    <a:cubicBezTo>
                      <a:pt x="288" y="256"/>
                      <a:pt x="0" y="0"/>
                      <a:pt x="24" y="0"/>
                    </a:cubicBezTo>
                    <a:close/>
                  </a:path>
                </a:pathLst>
              </a:custGeom>
              <a:solidFill>
                <a:srgbClr val="00FFFF"/>
              </a:solidFill>
              <a:ln w="3175" cmpd="sng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4374" name="Freeform 81">
                <a:extLst>
                  <a:ext uri="{FF2B5EF4-FFF2-40B4-BE49-F238E27FC236}">
                    <a16:creationId xmlns:a16="http://schemas.microsoft.com/office/drawing/2014/main" id="{4533687C-EEDE-4040-BCDD-A81B29870297}"/>
                  </a:ext>
                </a:extLst>
              </p:cNvPr>
              <p:cNvSpPr>
                <a:spLocks/>
              </p:cNvSpPr>
              <p:nvPr/>
            </p:nvSpPr>
            <p:spPr bwMode="auto">
              <a:xfrm rot="1948271">
                <a:off x="5136" y="1344"/>
                <a:ext cx="144" cy="144"/>
              </a:xfrm>
              <a:custGeom>
                <a:avLst/>
                <a:gdLst>
                  <a:gd name="T0" fmla="*/ 1 w 760"/>
                  <a:gd name="T1" fmla="*/ 0 h 680"/>
                  <a:gd name="T2" fmla="*/ 18 w 760"/>
                  <a:gd name="T3" fmla="*/ 15 h 680"/>
                  <a:gd name="T4" fmla="*/ 25 w 760"/>
                  <a:gd name="T5" fmla="*/ 19 h 680"/>
                  <a:gd name="T6" fmla="*/ 27 w 760"/>
                  <a:gd name="T7" fmla="*/ 26 h 680"/>
                  <a:gd name="T8" fmla="*/ 22 w 760"/>
                  <a:gd name="T9" fmla="*/ 30 h 680"/>
                  <a:gd name="T10" fmla="*/ 18 w 760"/>
                  <a:gd name="T11" fmla="*/ 28 h 680"/>
                  <a:gd name="T12" fmla="*/ 16 w 760"/>
                  <a:gd name="T13" fmla="*/ 22 h 680"/>
                  <a:gd name="T14" fmla="*/ 13 w 760"/>
                  <a:gd name="T15" fmla="*/ 15 h 680"/>
                  <a:gd name="T16" fmla="*/ 1 w 760"/>
                  <a:gd name="T17" fmla="*/ 0 h 68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760" h="680">
                    <a:moveTo>
                      <a:pt x="24" y="0"/>
                    </a:moveTo>
                    <a:cubicBezTo>
                      <a:pt x="48" y="0"/>
                      <a:pt x="392" y="264"/>
                      <a:pt x="504" y="336"/>
                    </a:cubicBezTo>
                    <a:cubicBezTo>
                      <a:pt x="616" y="408"/>
                      <a:pt x="656" y="392"/>
                      <a:pt x="696" y="432"/>
                    </a:cubicBezTo>
                    <a:cubicBezTo>
                      <a:pt x="736" y="472"/>
                      <a:pt x="760" y="536"/>
                      <a:pt x="744" y="576"/>
                    </a:cubicBezTo>
                    <a:cubicBezTo>
                      <a:pt x="728" y="616"/>
                      <a:pt x="640" y="664"/>
                      <a:pt x="600" y="672"/>
                    </a:cubicBezTo>
                    <a:cubicBezTo>
                      <a:pt x="560" y="680"/>
                      <a:pt x="528" y="656"/>
                      <a:pt x="504" y="624"/>
                    </a:cubicBezTo>
                    <a:cubicBezTo>
                      <a:pt x="480" y="592"/>
                      <a:pt x="480" y="528"/>
                      <a:pt x="456" y="480"/>
                    </a:cubicBezTo>
                    <a:cubicBezTo>
                      <a:pt x="432" y="432"/>
                      <a:pt x="432" y="416"/>
                      <a:pt x="360" y="336"/>
                    </a:cubicBezTo>
                    <a:cubicBezTo>
                      <a:pt x="288" y="256"/>
                      <a:pt x="0" y="0"/>
                      <a:pt x="24" y="0"/>
                    </a:cubicBezTo>
                    <a:close/>
                  </a:path>
                </a:pathLst>
              </a:custGeom>
              <a:solidFill>
                <a:srgbClr val="00FFFF"/>
              </a:solidFill>
              <a:ln w="3175" cmpd="sng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4375" name="Freeform 82">
                <a:extLst>
                  <a:ext uri="{FF2B5EF4-FFF2-40B4-BE49-F238E27FC236}">
                    <a16:creationId xmlns:a16="http://schemas.microsoft.com/office/drawing/2014/main" id="{E766476B-3893-42FB-B285-513DD9144765}"/>
                  </a:ext>
                </a:extLst>
              </p:cNvPr>
              <p:cNvSpPr>
                <a:spLocks/>
              </p:cNvSpPr>
              <p:nvPr/>
            </p:nvSpPr>
            <p:spPr bwMode="auto">
              <a:xfrm rot="1948271">
                <a:off x="5520" y="1152"/>
                <a:ext cx="144" cy="144"/>
              </a:xfrm>
              <a:custGeom>
                <a:avLst/>
                <a:gdLst>
                  <a:gd name="T0" fmla="*/ 1 w 760"/>
                  <a:gd name="T1" fmla="*/ 0 h 680"/>
                  <a:gd name="T2" fmla="*/ 18 w 760"/>
                  <a:gd name="T3" fmla="*/ 15 h 680"/>
                  <a:gd name="T4" fmla="*/ 25 w 760"/>
                  <a:gd name="T5" fmla="*/ 19 h 680"/>
                  <a:gd name="T6" fmla="*/ 27 w 760"/>
                  <a:gd name="T7" fmla="*/ 26 h 680"/>
                  <a:gd name="T8" fmla="*/ 22 w 760"/>
                  <a:gd name="T9" fmla="*/ 30 h 680"/>
                  <a:gd name="T10" fmla="*/ 18 w 760"/>
                  <a:gd name="T11" fmla="*/ 28 h 680"/>
                  <a:gd name="T12" fmla="*/ 16 w 760"/>
                  <a:gd name="T13" fmla="*/ 22 h 680"/>
                  <a:gd name="T14" fmla="*/ 13 w 760"/>
                  <a:gd name="T15" fmla="*/ 15 h 680"/>
                  <a:gd name="T16" fmla="*/ 1 w 760"/>
                  <a:gd name="T17" fmla="*/ 0 h 68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760" h="680">
                    <a:moveTo>
                      <a:pt x="24" y="0"/>
                    </a:moveTo>
                    <a:cubicBezTo>
                      <a:pt x="48" y="0"/>
                      <a:pt x="392" y="264"/>
                      <a:pt x="504" y="336"/>
                    </a:cubicBezTo>
                    <a:cubicBezTo>
                      <a:pt x="616" y="408"/>
                      <a:pt x="656" y="392"/>
                      <a:pt x="696" y="432"/>
                    </a:cubicBezTo>
                    <a:cubicBezTo>
                      <a:pt x="736" y="472"/>
                      <a:pt x="760" y="536"/>
                      <a:pt x="744" y="576"/>
                    </a:cubicBezTo>
                    <a:cubicBezTo>
                      <a:pt x="728" y="616"/>
                      <a:pt x="640" y="664"/>
                      <a:pt x="600" y="672"/>
                    </a:cubicBezTo>
                    <a:cubicBezTo>
                      <a:pt x="560" y="680"/>
                      <a:pt x="528" y="656"/>
                      <a:pt x="504" y="624"/>
                    </a:cubicBezTo>
                    <a:cubicBezTo>
                      <a:pt x="480" y="592"/>
                      <a:pt x="480" y="528"/>
                      <a:pt x="456" y="480"/>
                    </a:cubicBezTo>
                    <a:cubicBezTo>
                      <a:pt x="432" y="432"/>
                      <a:pt x="432" y="416"/>
                      <a:pt x="360" y="336"/>
                    </a:cubicBezTo>
                    <a:cubicBezTo>
                      <a:pt x="288" y="256"/>
                      <a:pt x="0" y="0"/>
                      <a:pt x="24" y="0"/>
                    </a:cubicBezTo>
                    <a:close/>
                  </a:path>
                </a:pathLst>
              </a:custGeom>
              <a:solidFill>
                <a:srgbClr val="00FFFF"/>
              </a:solidFill>
              <a:ln w="3175" cmpd="sng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14357" name="Group 103">
              <a:extLst>
                <a:ext uri="{FF2B5EF4-FFF2-40B4-BE49-F238E27FC236}">
                  <a16:creationId xmlns:a16="http://schemas.microsoft.com/office/drawing/2014/main" id="{89C9E434-4B9F-47C9-9014-C17220A11DCA}"/>
                </a:ext>
              </a:extLst>
            </p:cNvPr>
            <p:cNvGrpSpPr>
              <a:grpSpLocks/>
            </p:cNvGrpSpPr>
            <p:nvPr/>
          </p:nvGrpSpPr>
          <p:grpSpPr bwMode="auto">
            <a:xfrm rot="737434">
              <a:off x="1728" y="1920"/>
              <a:ext cx="1001" cy="426"/>
              <a:chOff x="4128" y="1152"/>
              <a:chExt cx="1536" cy="912"/>
            </a:xfrm>
          </p:grpSpPr>
          <p:sp>
            <p:nvSpPr>
              <p:cNvPr id="14358" name="Freeform 104">
                <a:extLst>
                  <a:ext uri="{FF2B5EF4-FFF2-40B4-BE49-F238E27FC236}">
                    <a16:creationId xmlns:a16="http://schemas.microsoft.com/office/drawing/2014/main" id="{04B0DF04-7446-40AD-87FB-70D88519868B}"/>
                  </a:ext>
                </a:extLst>
              </p:cNvPr>
              <p:cNvSpPr>
                <a:spLocks/>
              </p:cNvSpPr>
              <p:nvPr/>
            </p:nvSpPr>
            <p:spPr bwMode="auto">
              <a:xfrm rot="1948271">
                <a:off x="4368" y="1920"/>
                <a:ext cx="144" cy="144"/>
              </a:xfrm>
              <a:custGeom>
                <a:avLst/>
                <a:gdLst>
                  <a:gd name="T0" fmla="*/ 1 w 760"/>
                  <a:gd name="T1" fmla="*/ 0 h 680"/>
                  <a:gd name="T2" fmla="*/ 18 w 760"/>
                  <a:gd name="T3" fmla="*/ 15 h 680"/>
                  <a:gd name="T4" fmla="*/ 25 w 760"/>
                  <a:gd name="T5" fmla="*/ 19 h 680"/>
                  <a:gd name="T6" fmla="*/ 27 w 760"/>
                  <a:gd name="T7" fmla="*/ 26 h 680"/>
                  <a:gd name="T8" fmla="*/ 22 w 760"/>
                  <a:gd name="T9" fmla="*/ 30 h 680"/>
                  <a:gd name="T10" fmla="*/ 18 w 760"/>
                  <a:gd name="T11" fmla="*/ 28 h 680"/>
                  <a:gd name="T12" fmla="*/ 16 w 760"/>
                  <a:gd name="T13" fmla="*/ 22 h 680"/>
                  <a:gd name="T14" fmla="*/ 13 w 760"/>
                  <a:gd name="T15" fmla="*/ 15 h 680"/>
                  <a:gd name="T16" fmla="*/ 1 w 760"/>
                  <a:gd name="T17" fmla="*/ 0 h 68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760" h="680">
                    <a:moveTo>
                      <a:pt x="24" y="0"/>
                    </a:moveTo>
                    <a:cubicBezTo>
                      <a:pt x="48" y="0"/>
                      <a:pt x="392" y="264"/>
                      <a:pt x="504" y="336"/>
                    </a:cubicBezTo>
                    <a:cubicBezTo>
                      <a:pt x="616" y="408"/>
                      <a:pt x="656" y="392"/>
                      <a:pt x="696" y="432"/>
                    </a:cubicBezTo>
                    <a:cubicBezTo>
                      <a:pt x="736" y="472"/>
                      <a:pt x="760" y="536"/>
                      <a:pt x="744" y="576"/>
                    </a:cubicBezTo>
                    <a:cubicBezTo>
                      <a:pt x="728" y="616"/>
                      <a:pt x="640" y="664"/>
                      <a:pt x="600" y="672"/>
                    </a:cubicBezTo>
                    <a:cubicBezTo>
                      <a:pt x="560" y="680"/>
                      <a:pt x="528" y="656"/>
                      <a:pt x="504" y="624"/>
                    </a:cubicBezTo>
                    <a:cubicBezTo>
                      <a:pt x="480" y="592"/>
                      <a:pt x="480" y="528"/>
                      <a:pt x="456" y="480"/>
                    </a:cubicBezTo>
                    <a:cubicBezTo>
                      <a:pt x="432" y="432"/>
                      <a:pt x="432" y="416"/>
                      <a:pt x="360" y="336"/>
                    </a:cubicBezTo>
                    <a:cubicBezTo>
                      <a:pt x="288" y="256"/>
                      <a:pt x="0" y="0"/>
                      <a:pt x="24" y="0"/>
                    </a:cubicBezTo>
                    <a:close/>
                  </a:path>
                </a:pathLst>
              </a:custGeom>
              <a:solidFill>
                <a:srgbClr val="00FFFF"/>
              </a:solidFill>
              <a:ln w="3175" cmpd="sng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4359" name="Freeform 105">
                <a:extLst>
                  <a:ext uri="{FF2B5EF4-FFF2-40B4-BE49-F238E27FC236}">
                    <a16:creationId xmlns:a16="http://schemas.microsoft.com/office/drawing/2014/main" id="{1E6CFEAA-8691-451F-A4BC-39798D34FD8A}"/>
                  </a:ext>
                </a:extLst>
              </p:cNvPr>
              <p:cNvSpPr>
                <a:spLocks/>
              </p:cNvSpPr>
              <p:nvPr/>
            </p:nvSpPr>
            <p:spPr bwMode="auto">
              <a:xfrm rot="1948271">
                <a:off x="4704" y="1776"/>
                <a:ext cx="144" cy="144"/>
              </a:xfrm>
              <a:custGeom>
                <a:avLst/>
                <a:gdLst>
                  <a:gd name="T0" fmla="*/ 1 w 760"/>
                  <a:gd name="T1" fmla="*/ 0 h 680"/>
                  <a:gd name="T2" fmla="*/ 18 w 760"/>
                  <a:gd name="T3" fmla="*/ 15 h 680"/>
                  <a:gd name="T4" fmla="*/ 25 w 760"/>
                  <a:gd name="T5" fmla="*/ 19 h 680"/>
                  <a:gd name="T6" fmla="*/ 27 w 760"/>
                  <a:gd name="T7" fmla="*/ 26 h 680"/>
                  <a:gd name="T8" fmla="*/ 22 w 760"/>
                  <a:gd name="T9" fmla="*/ 30 h 680"/>
                  <a:gd name="T10" fmla="*/ 18 w 760"/>
                  <a:gd name="T11" fmla="*/ 28 h 680"/>
                  <a:gd name="T12" fmla="*/ 16 w 760"/>
                  <a:gd name="T13" fmla="*/ 22 h 680"/>
                  <a:gd name="T14" fmla="*/ 13 w 760"/>
                  <a:gd name="T15" fmla="*/ 15 h 680"/>
                  <a:gd name="T16" fmla="*/ 1 w 760"/>
                  <a:gd name="T17" fmla="*/ 0 h 68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760" h="680">
                    <a:moveTo>
                      <a:pt x="24" y="0"/>
                    </a:moveTo>
                    <a:cubicBezTo>
                      <a:pt x="48" y="0"/>
                      <a:pt x="392" y="264"/>
                      <a:pt x="504" y="336"/>
                    </a:cubicBezTo>
                    <a:cubicBezTo>
                      <a:pt x="616" y="408"/>
                      <a:pt x="656" y="392"/>
                      <a:pt x="696" y="432"/>
                    </a:cubicBezTo>
                    <a:cubicBezTo>
                      <a:pt x="736" y="472"/>
                      <a:pt x="760" y="536"/>
                      <a:pt x="744" y="576"/>
                    </a:cubicBezTo>
                    <a:cubicBezTo>
                      <a:pt x="728" y="616"/>
                      <a:pt x="640" y="664"/>
                      <a:pt x="600" y="672"/>
                    </a:cubicBezTo>
                    <a:cubicBezTo>
                      <a:pt x="560" y="680"/>
                      <a:pt x="528" y="656"/>
                      <a:pt x="504" y="624"/>
                    </a:cubicBezTo>
                    <a:cubicBezTo>
                      <a:pt x="480" y="592"/>
                      <a:pt x="480" y="528"/>
                      <a:pt x="456" y="480"/>
                    </a:cubicBezTo>
                    <a:cubicBezTo>
                      <a:pt x="432" y="432"/>
                      <a:pt x="432" y="416"/>
                      <a:pt x="360" y="336"/>
                    </a:cubicBezTo>
                    <a:cubicBezTo>
                      <a:pt x="288" y="256"/>
                      <a:pt x="0" y="0"/>
                      <a:pt x="24" y="0"/>
                    </a:cubicBezTo>
                    <a:close/>
                  </a:path>
                </a:pathLst>
              </a:custGeom>
              <a:solidFill>
                <a:srgbClr val="00FFFF"/>
              </a:solidFill>
              <a:ln w="3175" cmpd="sng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4360" name="Freeform 106">
                <a:extLst>
                  <a:ext uri="{FF2B5EF4-FFF2-40B4-BE49-F238E27FC236}">
                    <a16:creationId xmlns:a16="http://schemas.microsoft.com/office/drawing/2014/main" id="{2EE2AB30-E552-4B76-BAE3-82DBC12DC035}"/>
                  </a:ext>
                </a:extLst>
              </p:cNvPr>
              <p:cNvSpPr>
                <a:spLocks/>
              </p:cNvSpPr>
              <p:nvPr/>
            </p:nvSpPr>
            <p:spPr bwMode="auto">
              <a:xfrm rot="1948271">
                <a:off x="5040" y="1680"/>
                <a:ext cx="144" cy="144"/>
              </a:xfrm>
              <a:custGeom>
                <a:avLst/>
                <a:gdLst>
                  <a:gd name="T0" fmla="*/ 1 w 760"/>
                  <a:gd name="T1" fmla="*/ 0 h 680"/>
                  <a:gd name="T2" fmla="*/ 18 w 760"/>
                  <a:gd name="T3" fmla="*/ 15 h 680"/>
                  <a:gd name="T4" fmla="*/ 25 w 760"/>
                  <a:gd name="T5" fmla="*/ 19 h 680"/>
                  <a:gd name="T6" fmla="*/ 27 w 760"/>
                  <a:gd name="T7" fmla="*/ 26 h 680"/>
                  <a:gd name="T8" fmla="*/ 22 w 760"/>
                  <a:gd name="T9" fmla="*/ 30 h 680"/>
                  <a:gd name="T10" fmla="*/ 18 w 760"/>
                  <a:gd name="T11" fmla="*/ 28 h 680"/>
                  <a:gd name="T12" fmla="*/ 16 w 760"/>
                  <a:gd name="T13" fmla="*/ 22 h 680"/>
                  <a:gd name="T14" fmla="*/ 13 w 760"/>
                  <a:gd name="T15" fmla="*/ 15 h 680"/>
                  <a:gd name="T16" fmla="*/ 1 w 760"/>
                  <a:gd name="T17" fmla="*/ 0 h 68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760" h="680">
                    <a:moveTo>
                      <a:pt x="24" y="0"/>
                    </a:moveTo>
                    <a:cubicBezTo>
                      <a:pt x="48" y="0"/>
                      <a:pt x="392" y="264"/>
                      <a:pt x="504" y="336"/>
                    </a:cubicBezTo>
                    <a:cubicBezTo>
                      <a:pt x="616" y="408"/>
                      <a:pt x="656" y="392"/>
                      <a:pt x="696" y="432"/>
                    </a:cubicBezTo>
                    <a:cubicBezTo>
                      <a:pt x="736" y="472"/>
                      <a:pt x="760" y="536"/>
                      <a:pt x="744" y="576"/>
                    </a:cubicBezTo>
                    <a:cubicBezTo>
                      <a:pt x="728" y="616"/>
                      <a:pt x="640" y="664"/>
                      <a:pt x="600" y="672"/>
                    </a:cubicBezTo>
                    <a:cubicBezTo>
                      <a:pt x="560" y="680"/>
                      <a:pt x="528" y="656"/>
                      <a:pt x="504" y="624"/>
                    </a:cubicBezTo>
                    <a:cubicBezTo>
                      <a:pt x="480" y="592"/>
                      <a:pt x="480" y="528"/>
                      <a:pt x="456" y="480"/>
                    </a:cubicBezTo>
                    <a:cubicBezTo>
                      <a:pt x="432" y="432"/>
                      <a:pt x="432" y="416"/>
                      <a:pt x="360" y="336"/>
                    </a:cubicBezTo>
                    <a:cubicBezTo>
                      <a:pt x="288" y="256"/>
                      <a:pt x="0" y="0"/>
                      <a:pt x="24" y="0"/>
                    </a:cubicBezTo>
                    <a:close/>
                  </a:path>
                </a:pathLst>
              </a:custGeom>
              <a:solidFill>
                <a:srgbClr val="00FFFF"/>
              </a:solidFill>
              <a:ln w="3175" cmpd="sng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4361" name="Freeform 107">
                <a:extLst>
                  <a:ext uri="{FF2B5EF4-FFF2-40B4-BE49-F238E27FC236}">
                    <a16:creationId xmlns:a16="http://schemas.microsoft.com/office/drawing/2014/main" id="{38F56438-8B7E-4D5D-8327-848625EB658A}"/>
                  </a:ext>
                </a:extLst>
              </p:cNvPr>
              <p:cNvSpPr>
                <a:spLocks/>
              </p:cNvSpPr>
              <p:nvPr/>
            </p:nvSpPr>
            <p:spPr bwMode="auto">
              <a:xfrm rot="1948271">
                <a:off x="5376" y="1584"/>
                <a:ext cx="144" cy="144"/>
              </a:xfrm>
              <a:custGeom>
                <a:avLst/>
                <a:gdLst>
                  <a:gd name="T0" fmla="*/ 1 w 760"/>
                  <a:gd name="T1" fmla="*/ 0 h 680"/>
                  <a:gd name="T2" fmla="*/ 18 w 760"/>
                  <a:gd name="T3" fmla="*/ 15 h 680"/>
                  <a:gd name="T4" fmla="*/ 25 w 760"/>
                  <a:gd name="T5" fmla="*/ 19 h 680"/>
                  <a:gd name="T6" fmla="*/ 27 w 760"/>
                  <a:gd name="T7" fmla="*/ 26 h 680"/>
                  <a:gd name="T8" fmla="*/ 22 w 760"/>
                  <a:gd name="T9" fmla="*/ 30 h 680"/>
                  <a:gd name="T10" fmla="*/ 18 w 760"/>
                  <a:gd name="T11" fmla="*/ 28 h 680"/>
                  <a:gd name="T12" fmla="*/ 16 w 760"/>
                  <a:gd name="T13" fmla="*/ 22 h 680"/>
                  <a:gd name="T14" fmla="*/ 13 w 760"/>
                  <a:gd name="T15" fmla="*/ 15 h 680"/>
                  <a:gd name="T16" fmla="*/ 1 w 760"/>
                  <a:gd name="T17" fmla="*/ 0 h 68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760" h="680">
                    <a:moveTo>
                      <a:pt x="24" y="0"/>
                    </a:moveTo>
                    <a:cubicBezTo>
                      <a:pt x="48" y="0"/>
                      <a:pt x="392" y="264"/>
                      <a:pt x="504" y="336"/>
                    </a:cubicBezTo>
                    <a:cubicBezTo>
                      <a:pt x="616" y="408"/>
                      <a:pt x="656" y="392"/>
                      <a:pt x="696" y="432"/>
                    </a:cubicBezTo>
                    <a:cubicBezTo>
                      <a:pt x="736" y="472"/>
                      <a:pt x="760" y="536"/>
                      <a:pt x="744" y="576"/>
                    </a:cubicBezTo>
                    <a:cubicBezTo>
                      <a:pt x="728" y="616"/>
                      <a:pt x="640" y="664"/>
                      <a:pt x="600" y="672"/>
                    </a:cubicBezTo>
                    <a:cubicBezTo>
                      <a:pt x="560" y="680"/>
                      <a:pt x="528" y="656"/>
                      <a:pt x="504" y="624"/>
                    </a:cubicBezTo>
                    <a:cubicBezTo>
                      <a:pt x="480" y="592"/>
                      <a:pt x="480" y="528"/>
                      <a:pt x="456" y="480"/>
                    </a:cubicBezTo>
                    <a:cubicBezTo>
                      <a:pt x="432" y="432"/>
                      <a:pt x="432" y="416"/>
                      <a:pt x="360" y="336"/>
                    </a:cubicBezTo>
                    <a:cubicBezTo>
                      <a:pt x="288" y="256"/>
                      <a:pt x="0" y="0"/>
                      <a:pt x="24" y="0"/>
                    </a:cubicBezTo>
                    <a:close/>
                  </a:path>
                </a:pathLst>
              </a:custGeom>
              <a:solidFill>
                <a:srgbClr val="00FFFF"/>
              </a:solidFill>
              <a:ln w="3175" cmpd="sng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4362" name="Freeform 108">
                <a:extLst>
                  <a:ext uri="{FF2B5EF4-FFF2-40B4-BE49-F238E27FC236}">
                    <a16:creationId xmlns:a16="http://schemas.microsoft.com/office/drawing/2014/main" id="{AE19E5E6-8F0B-47DE-8DCA-0154A3429331}"/>
                  </a:ext>
                </a:extLst>
              </p:cNvPr>
              <p:cNvSpPr>
                <a:spLocks/>
              </p:cNvSpPr>
              <p:nvPr/>
            </p:nvSpPr>
            <p:spPr bwMode="auto">
              <a:xfrm rot="1948271">
                <a:off x="4128" y="1728"/>
                <a:ext cx="144" cy="144"/>
              </a:xfrm>
              <a:custGeom>
                <a:avLst/>
                <a:gdLst>
                  <a:gd name="T0" fmla="*/ 1 w 760"/>
                  <a:gd name="T1" fmla="*/ 0 h 680"/>
                  <a:gd name="T2" fmla="*/ 18 w 760"/>
                  <a:gd name="T3" fmla="*/ 15 h 680"/>
                  <a:gd name="T4" fmla="*/ 25 w 760"/>
                  <a:gd name="T5" fmla="*/ 19 h 680"/>
                  <a:gd name="T6" fmla="*/ 27 w 760"/>
                  <a:gd name="T7" fmla="*/ 26 h 680"/>
                  <a:gd name="T8" fmla="*/ 22 w 760"/>
                  <a:gd name="T9" fmla="*/ 30 h 680"/>
                  <a:gd name="T10" fmla="*/ 18 w 760"/>
                  <a:gd name="T11" fmla="*/ 28 h 680"/>
                  <a:gd name="T12" fmla="*/ 16 w 760"/>
                  <a:gd name="T13" fmla="*/ 22 h 680"/>
                  <a:gd name="T14" fmla="*/ 13 w 760"/>
                  <a:gd name="T15" fmla="*/ 15 h 680"/>
                  <a:gd name="T16" fmla="*/ 1 w 760"/>
                  <a:gd name="T17" fmla="*/ 0 h 68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760" h="680">
                    <a:moveTo>
                      <a:pt x="24" y="0"/>
                    </a:moveTo>
                    <a:cubicBezTo>
                      <a:pt x="48" y="0"/>
                      <a:pt x="392" y="264"/>
                      <a:pt x="504" y="336"/>
                    </a:cubicBezTo>
                    <a:cubicBezTo>
                      <a:pt x="616" y="408"/>
                      <a:pt x="656" y="392"/>
                      <a:pt x="696" y="432"/>
                    </a:cubicBezTo>
                    <a:cubicBezTo>
                      <a:pt x="736" y="472"/>
                      <a:pt x="760" y="536"/>
                      <a:pt x="744" y="576"/>
                    </a:cubicBezTo>
                    <a:cubicBezTo>
                      <a:pt x="728" y="616"/>
                      <a:pt x="640" y="664"/>
                      <a:pt x="600" y="672"/>
                    </a:cubicBezTo>
                    <a:cubicBezTo>
                      <a:pt x="560" y="680"/>
                      <a:pt x="528" y="656"/>
                      <a:pt x="504" y="624"/>
                    </a:cubicBezTo>
                    <a:cubicBezTo>
                      <a:pt x="480" y="592"/>
                      <a:pt x="480" y="528"/>
                      <a:pt x="456" y="480"/>
                    </a:cubicBezTo>
                    <a:cubicBezTo>
                      <a:pt x="432" y="432"/>
                      <a:pt x="432" y="416"/>
                      <a:pt x="360" y="336"/>
                    </a:cubicBezTo>
                    <a:cubicBezTo>
                      <a:pt x="288" y="256"/>
                      <a:pt x="0" y="0"/>
                      <a:pt x="24" y="0"/>
                    </a:cubicBezTo>
                    <a:close/>
                  </a:path>
                </a:pathLst>
              </a:custGeom>
              <a:solidFill>
                <a:srgbClr val="00FFFF"/>
              </a:solidFill>
              <a:ln w="3175" cmpd="sng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4363" name="Freeform 109">
                <a:extLst>
                  <a:ext uri="{FF2B5EF4-FFF2-40B4-BE49-F238E27FC236}">
                    <a16:creationId xmlns:a16="http://schemas.microsoft.com/office/drawing/2014/main" id="{7930D15A-CF7A-4AE2-8D91-7821BF1087E1}"/>
                  </a:ext>
                </a:extLst>
              </p:cNvPr>
              <p:cNvSpPr>
                <a:spLocks/>
              </p:cNvSpPr>
              <p:nvPr/>
            </p:nvSpPr>
            <p:spPr bwMode="auto">
              <a:xfrm rot="1948271">
                <a:off x="4848" y="1488"/>
                <a:ext cx="144" cy="144"/>
              </a:xfrm>
              <a:custGeom>
                <a:avLst/>
                <a:gdLst>
                  <a:gd name="T0" fmla="*/ 1 w 760"/>
                  <a:gd name="T1" fmla="*/ 0 h 680"/>
                  <a:gd name="T2" fmla="*/ 18 w 760"/>
                  <a:gd name="T3" fmla="*/ 15 h 680"/>
                  <a:gd name="T4" fmla="*/ 25 w 760"/>
                  <a:gd name="T5" fmla="*/ 19 h 680"/>
                  <a:gd name="T6" fmla="*/ 27 w 760"/>
                  <a:gd name="T7" fmla="*/ 26 h 680"/>
                  <a:gd name="T8" fmla="*/ 22 w 760"/>
                  <a:gd name="T9" fmla="*/ 30 h 680"/>
                  <a:gd name="T10" fmla="*/ 18 w 760"/>
                  <a:gd name="T11" fmla="*/ 28 h 680"/>
                  <a:gd name="T12" fmla="*/ 16 w 760"/>
                  <a:gd name="T13" fmla="*/ 22 h 680"/>
                  <a:gd name="T14" fmla="*/ 13 w 760"/>
                  <a:gd name="T15" fmla="*/ 15 h 680"/>
                  <a:gd name="T16" fmla="*/ 1 w 760"/>
                  <a:gd name="T17" fmla="*/ 0 h 68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760" h="680">
                    <a:moveTo>
                      <a:pt x="24" y="0"/>
                    </a:moveTo>
                    <a:cubicBezTo>
                      <a:pt x="48" y="0"/>
                      <a:pt x="392" y="264"/>
                      <a:pt x="504" y="336"/>
                    </a:cubicBezTo>
                    <a:cubicBezTo>
                      <a:pt x="616" y="408"/>
                      <a:pt x="656" y="392"/>
                      <a:pt x="696" y="432"/>
                    </a:cubicBezTo>
                    <a:cubicBezTo>
                      <a:pt x="736" y="472"/>
                      <a:pt x="760" y="536"/>
                      <a:pt x="744" y="576"/>
                    </a:cubicBezTo>
                    <a:cubicBezTo>
                      <a:pt x="728" y="616"/>
                      <a:pt x="640" y="664"/>
                      <a:pt x="600" y="672"/>
                    </a:cubicBezTo>
                    <a:cubicBezTo>
                      <a:pt x="560" y="680"/>
                      <a:pt x="528" y="656"/>
                      <a:pt x="504" y="624"/>
                    </a:cubicBezTo>
                    <a:cubicBezTo>
                      <a:pt x="480" y="592"/>
                      <a:pt x="480" y="528"/>
                      <a:pt x="456" y="480"/>
                    </a:cubicBezTo>
                    <a:cubicBezTo>
                      <a:pt x="432" y="432"/>
                      <a:pt x="432" y="416"/>
                      <a:pt x="360" y="336"/>
                    </a:cubicBezTo>
                    <a:cubicBezTo>
                      <a:pt x="288" y="256"/>
                      <a:pt x="0" y="0"/>
                      <a:pt x="24" y="0"/>
                    </a:cubicBezTo>
                    <a:close/>
                  </a:path>
                </a:pathLst>
              </a:custGeom>
              <a:solidFill>
                <a:srgbClr val="00FFFF"/>
              </a:solidFill>
              <a:ln w="3175" cmpd="sng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4364" name="Freeform 110">
                <a:extLst>
                  <a:ext uri="{FF2B5EF4-FFF2-40B4-BE49-F238E27FC236}">
                    <a16:creationId xmlns:a16="http://schemas.microsoft.com/office/drawing/2014/main" id="{DBF980EE-FB1A-464B-96D0-458BD4C00510}"/>
                  </a:ext>
                </a:extLst>
              </p:cNvPr>
              <p:cNvSpPr>
                <a:spLocks/>
              </p:cNvSpPr>
              <p:nvPr/>
            </p:nvSpPr>
            <p:spPr bwMode="auto">
              <a:xfrm rot="1948271">
                <a:off x="4512" y="1488"/>
                <a:ext cx="144" cy="144"/>
              </a:xfrm>
              <a:custGeom>
                <a:avLst/>
                <a:gdLst>
                  <a:gd name="T0" fmla="*/ 1 w 760"/>
                  <a:gd name="T1" fmla="*/ 0 h 680"/>
                  <a:gd name="T2" fmla="*/ 18 w 760"/>
                  <a:gd name="T3" fmla="*/ 15 h 680"/>
                  <a:gd name="T4" fmla="*/ 25 w 760"/>
                  <a:gd name="T5" fmla="*/ 19 h 680"/>
                  <a:gd name="T6" fmla="*/ 27 w 760"/>
                  <a:gd name="T7" fmla="*/ 26 h 680"/>
                  <a:gd name="T8" fmla="*/ 22 w 760"/>
                  <a:gd name="T9" fmla="*/ 30 h 680"/>
                  <a:gd name="T10" fmla="*/ 18 w 760"/>
                  <a:gd name="T11" fmla="*/ 28 h 680"/>
                  <a:gd name="T12" fmla="*/ 16 w 760"/>
                  <a:gd name="T13" fmla="*/ 22 h 680"/>
                  <a:gd name="T14" fmla="*/ 13 w 760"/>
                  <a:gd name="T15" fmla="*/ 15 h 680"/>
                  <a:gd name="T16" fmla="*/ 1 w 760"/>
                  <a:gd name="T17" fmla="*/ 0 h 68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760" h="680">
                    <a:moveTo>
                      <a:pt x="24" y="0"/>
                    </a:moveTo>
                    <a:cubicBezTo>
                      <a:pt x="48" y="0"/>
                      <a:pt x="392" y="264"/>
                      <a:pt x="504" y="336"/>
                    </a:cubicBezTo>
                    <a:cubicBezTo>
                      <a:pt x="616" y="408"/>
                      <a:pt x="656" y="392"/>
                      <a:pt x="696" y="432"/>
                    </a:cubicBezTo>
                    <a:cubicBezTo>
                      <a:pt x="736" y="472"/>
                      <a:pt x="760" y="536"/>
                      <a:pt x="744" y="576"/>
                    </a:cubicBezTo>
                    <a:cubicBezTo>
                      <a:pt x="728" y="616"/>
                      <a:pt x="640" y="664"/>
                      <a:pt x="600" y="672"/>
                    </a:cubicBezTo>
                    <a:cubicBezTo>
                      <a:pt x="560" y="680"/>
                      <a:pt x="528" y="656"/>
                      <a:pt x="504" y="624"/>
                    </a:cubicBezTo>
                    <a:cubicBezTo>
                      <a:pt x="480" y="592"/>
                      <a:pt x="480" y="528"/>
                      <a:pt x="456" y="480"/>
                    </a:cubicBezTo>
                    <a:cubicBezTo>
                      <a:pt x="432" y="432"/>
                      <a:pt x="432" y="416"/>
                      <a:pt x="360" y="336"/>
                    </a:cubicBezTo>
                    <a:cubicBezTo>
                      <a:pt x="288" y="256"/>
                      <a:pt x="0" y="0"/>
                      <a:pt x="24" y="0"/>
                    </a:cubicBezTo>
                    <a:close/>
                  </a:path>
                </a:pathLst>
              </a:custGeom>
              <a:solidFill>
                <a:srgbClr val="00FFFF"/>
              </a:solidFill>
              <a:ln w="3175" cmpd="sng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4365" name="Freeform 111">
                <a:extLst>
                  <a:ext uri="{FF2B5EF4-FFF2-40B4-BE49-F238E27FC236}">
                    <a16:creationId xmlns:a16="http://schemas.microsoft.com/office/drawing/2014/main" id="{43B2316F-3CDD-4E2A-BEB3-4B4CBA3B28B5}"/>
                  </a:ext>
                </a:extLst>
              </p:cNvPr>
              <p:cNvSpPr>
                <a:spLocks/>
              </p:cNvSpPr>
              <p:nvPr/>
            </p:nvSpPr>
            <p:spPr bwMode="auto">
              <a:xfrm rot="1948271">
                <a:off x="5136" y="1344"/>
                <a:ext cx="144" cy="144"/>
              </a:xfrm>
              <a:custGeom>
                <a:avLst/>
                <a:gdLst>
                  <a:gd name="T0" fmla="*/ 1 w 760"/>
                  <a:gd name="T1" fmla="*/ 0 h 680"/>
                  <a:gd name="T2" fmla="*/ 18 w 760"/>
                  <a:gd name="T3" fmla="*/ 15 h 680"/>
                  <a:gd name="T4" fmla="*/ 25 w 760"/>
                  <a:gd name="T5" fmla="*/ 19 h 680"/>
                  <a:gd name="T6" fmla="*/ 27 w 760"/>
                  <a:gd name="T7" fmla="*/ 26 h 680"/>
                  <a:gd name="T8" fmla="*/ 22 w 760"/>
                  <a:gd name="T9" fmla="*/ 30 h 680"/>
                  <a:gd name="T10" fmla="*/ 18 w 760"/>
                  <a:gd name="T11" fmla="*/ 28 h 680"/>
                  <a:gd name="T12" fmla="*/ 16 w 760"/>
                  <a:gd name="T13" fmla="*/ 22 h 680"/>
                  <a:gd name="T14" fmla="*/ 13 w 760"/>
                  <a:gd name="T15" fmla="*/ 15 h 680"/>
                  <a:gd name="T16" fmla="*/ 1 w 760"/>
                  <a:gd name="T17" fmla="*/ 0 h 68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760" h="680">
                    <a:moveTo>
                      <a:pt x="24" y="0"/>
                    </a:moveTo>
                    <a:cubicBezTo>
                      <a:pt x="48" y="0"/>
                      <a:pt x="392" y="264"/>
                      <a:pt x="504" y="336"/>
                    </a:cubicBezTo>
                    <a:cubicBezTo>
                      <a:pt x="616" y="408"/>
                      <a:pt x="656" y="392"/>
                      <a:pt x="696" y="432"/>
                    </a:cubicBezTo>
                    <a:cubicBezTo>
                      <a:pt x="736" y="472"/>
                      <a:pt x="760" y="536"/>
                      <a:pt x="744" y="576"/>
                    </a:cubicBezTo>
                    <a:cubicBezTo>
                      <a:pt x="728" y="616"/>
                      <a:pt x="640" y="664"/>
                      <a:pt x="600" y="672"/>
                    </a:cubicBezTo>
                    <a:cubicBezTo>
                      <a:pt x="560" y="680"/>
                      <a:pt x="528" y="656"/>
                      <a:pt x="504" y="624"/>
                    </a:cubicBezTo>
                    <a:cubicBezTo>
                      <a:pt x="480" y="592"/>
                      <a:pt x="480" y="528"/>
                      <a:pt x="456" y="480"/>
                    </a:cubicBezTo>
                    <a:cubicBezTo>
                      <a:pt x="432" y="432"/>
                      <a:pt x="432" y="416"/>
                      <a:pt x="360" y="336"/>
                    </a:cubicBezTo>
                    <a:cubicBezTo>
                      <a:pt x="288" y="256"/>
                      <a:pt x="0" y="0"/>
                      <a:pt x="24" y="0"/>
                    </a:cubicBezTo>
                    <a:close/>
                  </a:path>
                </a:pathLst>
              </a:custGeom>
              <a:solidFill>
                <a:srgbClr val="00FFFF"/>
              </a:solidFill>
              <a:ln w="3175" cmpd="sng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4366" name="Freeform 112">
                <a:extLst>
                  <a:ext uri="{FF2B5EF4-FFF2-40B4-BE49-F238E27FC236}">
                    <a16:creationId xmlns:a16="http://schemas.microsoft.com/office/drawing/2014/main" id="{F7329FD0-B700-452E-B7B4-F4B36AA475E4}"/>
                  </a:ext>
                </a:extLst>
              </p:cNvPr>
              <p:cNvSpPr>
                <a:spLocks/>
              </p:cNvSpPr>
              <p:nvPr/>
            </p:nvSpPr>
            <p:spPr bwMode="auto">
              <a:xfrm rot="1948271">
                <a:off x="5520" y="1152"/>
                <a:ext cx="144" cy="144"/>
              </a:xfrm>
              <a:custGeom>
                <a:avLst/>
                <a:gdLst>
                  <a:gd name="T0" fmla="*/ 1 w 760"/>
                  <a:gd name="T1" fmla="*/ 0 h 680"/>
                  <a:gd name="T2" fmla="*/ 18 w 760"/>
                  <a:gd name="T3" fmla="*/ 15 h 680"/>
                  <a:gd name="T4" fmla="*/ 25 w 760"/>
                  <a:gd name="T5" fmla="*/ 19 h 680"/>
                  <a:gd name="T6" fmla="*/ 27 w 760"/>
                  <a:gd name="T7" fmla="*/ 26 h 680"/>
                  <a:gd name="T8" fmla="*/ 22 w 760"/>
                  <a:gd name="T9" fmla="*/ 30 h 680"/>
                  <a:gd name="T10" fmla="*/ 18 w 760"/>
                  <a:gd name="T11" fmla="*/ 28 h 680"/>
                  <a:gd name="T12" fmla="*/ 16 w 760"/>
                  <a:gd name="T13" fmla="*/ 22 h 680"/>
                  <a:gd name="T14" fmla="*/ 13 w 760"/>
                  <a:gd name="T15" fmla="*/ 15 h 680"/>
                  <a:gd name="T16" fmla="*/ 1 w 760"/>
                  <a:gd name="T17" fmla="*/ 0 h 68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760" h="680">
                    <a:moveTo>
                      <a:pt x="24" y="0"/>
                    </a:moveTo>
                    <a:cubicBezTo>
                      <a:pt x="48" y="0"/>
                      <a:pt x="392" y="264"/>
                      <a:pt x="504" y="336"/>
                    </a:cubicBezTo>
                    <a:cubicBezTo>
                      <a:pt x="616" y="408"/>
                      <a:pt x="656" y="392"/>
                      <a:pt x="696" y="432"/>
                    </a:cubicBezTo>
                    <a:cubicBezTo>
                      <a:pt x="736" y="472"/>
                      <a:pt x="760" y="536"/>
                      <a:pt x="744" y="576"/>
                    </a:cubicBezTo>
                    <a:cubicBezTo>
                      <a:pt x="728" y="616"/>
                      <a:pt x="640" y="664"/>
                      <a:pt x="600" y="672"/>
                    </a:cubicBezTo>
                    <a:cubicBezTo>
                      <a:pt x="560" y="680"/>
                      <a:pt x="528" y="656"/>
                      <a:pt x="504" y="624"/>
                    </a:cubicBezTo>
                    <a:cubicBezTo>
                      <a:pt x="480" y="592"/>
                      <a:pt x="480" y="528"/>
                      <a:pt x="456" y="480"/>
                    </a:cubicBezTo>
                    <a:cubicBezTo>
                      <a:pt x="432" y="432"/>
                      <a:pt x="432" y="416"/>
                      <a:pt x="360" y="336"/>
                    </a:cubicBezTo>
                    <a:cubicBezTo>
                      <a:pt x="288" y="256"/>
                      <a:pt x="0" y="0"/>
                      <a:pt x="24" y="0"/>
                    </a:cubicBezTo>
                    <a:close/>
                  </a:path>
                </a:pathLst>
              </a:custGeom>
              <a:solidFill>
                <a:srgbClr val="00FFFF"/>
              </a:solidFill>
              <a:ln w="3175" cmpd="sng">
                <a:solidFill>
                  <a:srgbClr val="0000FF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</p:grpSp>
      <p:sp>
        <p:nvSpPr>
          <p:cNvPr id="84" name="Rectangle 50">
            <a:extLst>
              <a:ext uri="{FF2B5EF4-FFF2-40B4-BE49-F238E27FC236}">
                <a16:creationId xmlns:a16="http://schemas.microsoft.com/office/drawing/2014/main" id="{4E547160-6A8B-404D-840C-6172053886A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62613" y="1531938"/>
            <a:ext cx="1735137" cy="1108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altLang="ru-RU" sz="6600" b="1" i="1" dirty="0">
                <a:solidFill>
                  <a:srgbClr val="C8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</a:rPr>
              <a:t>36%</a:t>
            </a: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40245263-D1E5-4C9A-8DF5-2ACA5CB2220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11488" y="3976688"/>
            <a:ext cx="2308225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3600" b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 кг    -                      27 кг  -</a:t>
            </a: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3E6E8555-0008-40B5-9D26-76B80FFBCA8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33925" y="4005263"/>
            <a:ext cx="1903413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3600" b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100%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3600" b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36%</a:t>
            </a:r>
          </a:p>
        </p:txBody>
      </p:sp>
      <p:sp>
        <p:nvSpPr>
          <p:cNvPr id="87" name="Стрелка вверх 18">
            <a:extLst>
              <a:ext uri="{FF2B5EF4-FFF2-40B4-BE49-F238E27FC236}">
                <a16:creationId xmlns:a16="http://schemas.microsoft.com/office/drawing/2014/main" id="{0D716740-3BC2-4EF7-87E9-A6D39A2B801F}"/>
              </a:ext>
            </a:extLst>
          </p:cNvPr>
          <p:cNvSpPr/>
          <p:nvPr/>
        </p:nvSpPr>
        <p:spPr>
          <a:xfrm rot="10800000" flipH="1">
            <a:off x="2755900" y="4103688"/>
            <a:ext cx="279400" cy="1025525"/>
          </a:xfrm>
          <a:prstGeom prst="up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945" tIns="41473" rIns="82945" bIns="41473" anchor="ctr"/>
          <a:lstStyle/>
          <a:p>
            <a:pPr algn="ctr" eaLnBrk="1" hangingPunct="1">
              <a:lnSpc>
                <a:spcPct val="93000"/>
              </a:lnSpc>
              <a:buClr>
                <a:srgbClr val="000000"/>
              </a:buClr>
              <a:buSzPct val="45000"/>
              <a:buFont typeface="Wingdings" charset="2"/>
              <a:buNone/>
              <a:defRPr/>
            </a:pPr>
            <a:endParaRPr lang="ru-RU"/>
          </a:p>
        </p:txBody>
      </p:sp>
      <p:sp>
        <p:nvSpPr>
          <p:cNvPr id="88" name="Стрелка вверх 18">
            <a:extLst>
              <a:ext uri="{FF2B5EF4-FFF2-40B4-BE49-F238E27FC236}">
                <a16:creationId xmlns:a16="http://schemas.microsoft.com/office/drawing/2014/main" id="{50A5A172-79F3-4A00-8B19-730993A349E2}"/>
              </a:ext>
            </a:extLst>
          </p:cNvPr>
          <p:cNvSpPr/>
          <p:nvPr/>
        </p:nvSpPr>
        <p:spPr>
          <a:xfrm rot="10800000" flipH="1">
            <a:off x="5930900" y="4146550"/>
            <a:ext cx="279400" cy="1025525"/>
          </a:xfrm>
          <a:prstGeom prst="up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945" tIns="41473" rIns="82945" bIns="41473" anchor="ctr"/>
          <a:lstStyle/>
          <a:p>
            <a:pPr algn="ctr" eaLnBrk="1" hangingPunct="1">
              <a:lnSpc>
                <a:spcPct val="93000"/>
              </a:lnSpc>
              <a:buClr>
                <a:srgbClr val="000000"/>
              </a:buClr>
              <a:buSzPct val="45000"/>
              <a:buFont typeface="Wingdings" charset="2"/>
              <a:buNone/>
              <a:defRPr/>
            </a:pPr>
            <a:endParaRPr lang="ru-RU"/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599B8650-F9F5-489A-B780-D689775ECFBB}"/>
              </a:ext>
            </a:extLst>
          </p:cNvPr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6505046" y="3950500"/>
            <a:ext cx="2397744" cy="925190"/>
          </a:xfrm>
          <a:prstGeom prst="rect">
            <a:avLst/>
          </a:prstGeom>
          <a:blipFill>
            <a:blip r:embed="rId4"/>
            <a:stretch>
              <a:fillRect/>
            </a:stretch>
          </a:blipFill>
        </p:spPr>
        <p:txBody>
          <a:bodyPr/>
          <a:lstStyle/>
          <a:p>
            <a:pPr>
              <a:defRPr/>
            </a:pPr>
            <a:r>
              <a:rPr lang="ru-RU">
                <a:noFill/>
              </a:rPr>
              <a:t> </a:t>
            </a:r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399A27FB-6C7D-41AC-AEBC-849F810F4B10}"/>
              </a:ext>
            </a:extLst>
          </p:cNvPr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6571460" y="5129045"/>
            <a:ext cx="2341383" cy="711349"/>
          </a:xfrm>
          <a:prstGeom prst="rect">
            <a:avLst/>
          </a:prstGeom>
          <a:blipFill>
            <a:blip r:embed="rId5"/>
            <a:stretch>
              <a:fillRect l="-10677" t="-2564" b="-17949"/>
            </a:stretch>
          </a:blipFill>
        </p:spPr>
        <p:txBody>
          <a:bodyPr/>
          <a:lstStyle/>
          <a:p>
            <a:pPr>
              <a:defRPr/>
            </a:pPr>
            <a:r>
              <a:rPr lang="ru-RU">
                <a:noFill/>
              </a:rPr>
              <a:t> </a:t>
            </a:r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9D8BD53B-9151-415C-AD10-3BC265692CE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43525" y="6281738"/>
            <a:ext cx="2455863" cy="49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b="1">
                <a:solidFill>
                  <a:srgbClr val="002060"/>
                </a:solidFill>
              </a:rPr>
              <a:t>Ответ: 75 кг.</a:t>
            </a:r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573FBA2A-7D6A-42B1-8F08-52F4438BD629}"/>
              </a:ext>
            </a:extLst>
          </p:cNvPr>
          <p:cNvSpPr txBox="1">
            <a:spLocks noRot="1" noChangeAspect="1" noMove="1" noResize="1" noEditPoints="1" noAdjustHandles="1" noChangeArrowheads="1" noChangeShapeType="1" noTextEdit="1"/>
          </p:cNvSpPr>
          <p:nvPr/>
        </p:nvSpPr>
        <p:spPr>
          <a:xfrm>
            <a:off x="6601001" y="5878524"/>
            <a:ext cx="2397744" cy="492443"/>
          </a:xfrm>
          <a:prstGeom prst="rect">
            <a:avLst/>
          </a:prstGeom>
          <a:blipFill>
            <a:blip r:embed="rId6"/>
            <a:stretch>
              <a:fillRect l="-10433" t="-24691" b="-49383"/>
            </a:stretch>
          </a:blipFill>
        </p:spPr>
        <p:txBody>
          <a:bodyPr/>
          <a:lstStyle/>
          <a:p>
            <a:pPr>
              <a:defRPr/>
            </a:pPr>
            <a:r>
              <a:rPr lang="ru-RU">
                <a:noFill/>
              </a:rPr>
              <a:t> 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1130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 nodeType="clickPar">
                      <p:stCondLst>
                        <p:cond delay="0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13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13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9" dur="1000"/>
                                        <p:tgtEl>
                                          <p:spTgt spid="113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5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13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13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58" presetID="32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9" dur="300" fill="hold"/>
                                        <p:tgtEl>
                                          <p:spTgt spid="1137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60" dur="300" fill="hold"/>
                                        <p:tgtEl>
                                          <p:spTgt spid="1137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61" dur="300" fill="hold"/>
                                        <p:tgtEl>
                                          <p:spTgt spid="1137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2" dur="300" fill="hold"/>
                                        <p:tgtEl>
                                          <p:spTgt spid="1137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63" dur="3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7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4" dur="6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37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65" dur="6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1137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66" dur="6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1137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67" dur="600" fill="hold">
                                          <p:stCondLst>
                                            <p:cond delay="2400"/>
                                          </p:stCondLst>
                                        </p:cTn>
                                        <p:tgtEl>
                                          <p:spTgt spid="1137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8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4.44444E-6 L 0.51771 0.00347 " pathEditMode="relative" rAng="0" ptsTypes="AA">
                                      <p:cBhvr>
                                        <p:cTn id="69" dur="5000" fill="hold"/>
                                        <p:tgtEl>
                                          <p:spTgt spid="113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885" y="16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 nodeType="afterGroup">
                            <p:stCondLst>
                              <p:cond delay="6500"/>
                            </p:stCondLst>
                            <p:childTnLst>
                              <p:par>
                                <p:cTn id="71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2" dur="3000"/>
                                        <p:tgtEl>
                                          <p:spTgt spid="1137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113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113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113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8" dur="1000"/>
                                        <p:tgtEl>
                                          <p:spTgt spid="11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 nodeType="afterGroup">
                            <p:stCondLst>
                              <p:cond delay="9500"/>
                            </p:stCondLst>
                            <p:childTnLst>
                              <p:par>
                                <p:cTn id="8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2000"/>
                                        <p:tgtEl>
                                          <p:spTgt spid="113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4" dur="2000"/>
                                        <p:tgtEl>
                                          <p:spTgt spid="113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3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6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113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113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0" dur="1000"/>
                                        <p:tgtEl>
                                          <p:spTgt spid="113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305"/>
                  </p:tgtEl>
                </p:cond>
              </p:nextCondLst>
            </p:seq>
          </p:childTnLst>
        </p:cTn>
      </p:par>
    </p:tnLst>
    <p:bldLst>
      <p:bldP spid="11315" grpId="0"/>
      <p:bldP spid="84" grpId="0"/>
      <p:bldP spid="85" grpId="0" autoUpdateAnimBg="0"/>
      <p:bldP spid="86" grpId="0" autoUpdateAnimBg="0"/>
      <p:bldP spid="87" grpId="0" animBg="1" autoUpdateAnimBg="0"/>
      <p:bldP spid="88" grpId="0" animBg="1" autoUpdateAnimBg="0"/>
      <p:bldP spid="91" grpId="0"/>
    </p:bld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1148</TotalTime>
  <Words>436</Words>
  <Application>Microsoft Office PowerPoint</Application>
  <PresentationFormat>Экран (4:3)</PresentationFormat>
  <Paragraphs>87</Paragraphs>
  <Slides>12</Slides>
  <Notes>4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7" baseType="lpstr">
      <vt:lpstr>Arial</vt:lpstr>
      <vt:lpstr>Calibri</vt:lpstr>
      <vt:lpstr>Times New Roman</vt:lpstr>
      <vt:lpstr>Wingdings</vt:lpstr>
      <vt:lpstr>Оформление по умолчанию</vt:lpstr>
      <vt:lpstr>Решение задач на проценты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Admin</dc:creator>
  <cp:lastModifiedBy>Admin</cp:lastModifiedBy>
  <cp:revision>69</cp:revision>
  <cp:lastPrinted>1601-01-01T00:00:00Z</cp:lastPrinted>
  <dcterms:created xsi:type="dcterms:W3CDTF">1601-01-01T00:00:00Z</dcterms:created>
  <dcterms:modified xsi:type="dcterms:W3CDTF">2022-06-21T18:59:20Z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