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1" roundtripDataSignature="AMtx7mhOeVQ7OkUTnddWF1uMFrjxOJt2o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customschemas.google.com/relationships/presentationmetadata" Target="meta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a59c7d6fd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a59c7d6fd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5a59c7d6fd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5a59c7d6fd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5a59c7d6fd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5a59c7d6f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5a59c7d6fd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5a59c7d6fd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5a59c7d6fd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5a59c7d6fd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5a59c7d6fd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5a59c7d6fd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5a59c7d6fd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5a59c7d6fd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" name="Google Shape;5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5a59c7d6f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5a59c7d6f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9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1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6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drive.google.com/file/d/1GZ44tS6RCHReONTChBjQdEo9SbqVOsjh/view" TargetMode="External"/><Relationship Id="rId4" Type="http://schemas.openxmlformats.org/officeDocument/2006/relationships/image" Target="../media/image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drive.google.com/file/d/1uuDEAkUfnULv0iCRbVVLt_V-yp1CfP8N/view" TargetMode="External"/><Relationship Id="rId4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drive.google.com/file/d/1skCAd4NZr0VzxyZsmHOaGpj9b9lK2COx/view" TargetMode="External"/><Relationship Id="rId4" Type="http://schemas.openxmlformats.org/officeDocument/2006/relationships/image" Target="../media/image1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drive.google.com/file/d/17qhflhuwydBVrR66RHezpeNW1oRqnVvM/view" TargetMode="External"/><Relationship Id="rId4" Type="http://schemas.openxmlformats.org/officeDocument/2006/relationships/image" Target="../media/image1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drive.google.com/file/d/1qAt5N79ESpK3RsqRhivZwKj1DyFvZ53Y/view" TargetMode="External"/><Relationship Id="rId4" Type="http://schemas.openxmlformats.org/officeDocument/2006/relationships/image" Target="../media/image1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drive.google.com/file/d/1OSoSGTzIV7PWAJpeh1JCcZOCGoHdEP0c/view" TargetMode="External"/><Relationship Id="rId4" Type="http://schemas.openxmlformats.org/officeDocument/2006/relationships/image" Target="../media/image1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drive.google.com/file/d/10to8KdMSqtRl3DNwjVkIAA_oohP9_aM8/view" TargetMode="External"/><Relationship Id="rId4" Type="http://schemas.openxmlformats.org/officeDocument/2006/relationships/image" Target="../media/image1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10.png"/><Relationship Id="rId7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0" y="203199"/>
            <a:ext cx="8520600" cy="11608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800">
                <a:latin typeface="Times New Roman"/>
                <a:ea typeface="Times New Roman"/>
                <a:cs typeface="Times New Roman"/>
                <a:sym typeface="Times New Roman"/>
              </a:rPr>
              <a:t>Разработка веб-интерфейса системы </a:t>
            </a:r>
            <a:r>
              <a:rPr b="1" lang="ru" sz="2800">
                <a:latin typeface="Times New Roman"/>
                <a:ea typeface="Times New Roman"/>
                <a:cs typeface="Times New Roman"/>
                <a:sym typeface="Times New Roman"/>
              </a:rPr>
              <a:t>управления</a:t>
            </a:r>
            <a:r>
              <a:rPr b="1" lang="ru" sz="2800">
                <a:latin typeface="Times New Roman"/>
                <a:ea typeface="Times New Roman"/>
                <a:cs typeface="Times New Roman"/>
                <a:sym typeface="Times New Roman"/>
              </a:rPr>
              <a:t> умным домом</a:t>
            </a:r>
            <a:endParaRPr b="1"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4735200" y="2197102"/>
            <a:ext cx="44088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5461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4 курса</a:t>
            </a:r>
            <a:endParaRPr/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09.03.01 Информатика и вычислительная техника, Технологии разработки программного  обеспечения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Салаватов Михаил Валерьевич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к.п.н., доцент</a:t>
            </a:r>
            <a:r>
              <a:rPr lang="ru" sz="16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Государев Илья Борисович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5a59c7d6fd_0_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35a59c7d6fd_0_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35a59c7d6fd_0_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32" name="Google Shape;132;g35a59c7d6fd_0_35" title="3 система полная демонстрация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5a59c7d6fd_0_8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35a59c7d6fd_0_8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35a59c7d6fd_0_8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40" name="Google Shape;140;g35a59c7d6fd_0_81" title="1 вкл/выкл лампочки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a59c7d6fd_0_42"/>
          <p:cNvSpPr txBox="1"/>
          <p:nvPr>
            <p:ph idx="1" type="body"/>
          </p:nvPr>
        </p:nvSpPr>
        <p:spPr>
          <a:xfrm>
            <a:off x="311700" y="39111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Работа с интерфейсом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6" name="Google Shape;146;g35a59c7d6fd_0_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47" name="Google Shape;147;g35a59c7d6fd_0_42" title="2 демонстрация интерфейса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3786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5a59c7d6fd_0_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53" name="Google Shape;153;g35a59c7d6fd_0_49" title="4 фреймы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3786188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g35a59c7d6fd_0_49"/>
          <p:cNvSpPr txBox="1"/>
          <p:nvPr>
            <p:ph idx="1" type="body"/>
          </p:nvPr>
        </p:nvSpPr>
        <p:spPr>
          <a:xfrm>
            <a:off x="311700" y="39111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Frames (Фреймы)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5a59c7d6fd_0_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60" name="Google Shape;160;g35a59c7d6fd_0_57" title="5 комнаты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3786188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g35a59c7d6fd_0_57"/>
          <p:cNvSpPr txBox="1"/>
          <p:nvPr>
            <p:ph idx="1" type="body"/>
          </p:nvPr>
        </p:nvSpPr>
        <p:spPr>
          <a:xfrm>
            <a:off x="311700" y="39111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Rooms 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(Комнаты)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5a59c7d6fd_0_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67" name="Google Shape;167;g35a59c7d6fd_0_65" title="6 update frame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4129088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g35a59c7d6fd_0_65"/>
          <p:cNvSpPr txBox="1"/>
          <p:nvPr>
            <p:ph idx="1" type="body"/>
          </p:nvPr>
        </p:nvSpPr>
        <p:spPr>
          <a:xfrm>
            <a:off x="311700" y="42977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Update f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rames (Обновление фреймов)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5a59c7d6fd_0_7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74" name="Google Shape;174;g35a59c7d6fd_0_73" title="7 темы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3786188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g35a59c7d6fd_0_73"/>
          <p:cNvSpPr txBox="1"/>
          <p:nvPr>
            <p:ph idx="1" type="body"/>
          </p:nvPr>
        </p:nvSpPr>
        <p:spPr>
          <a:xfrm>
            <a:off x="311700" y="42977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Themes (Темы)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latin typeface="Times New Roman"/>
                <a:ea typeface="Times New Roman"/>
                <a:cs typeface="Times New Roman"/>
                <a:sym typeface="Times New Roman"/>
              </a:rPr>
              <a:t>Актуальность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2"/>
          <p:cNvSpPr txBox="1"/>
          <p:nvPr>
            <p:ph idx="1" type="body"/>
          </p:nvPr>
        </p:nvSpPr>
        <p:spPr>
          <a:xfrm>
            <a:off x="445450" y="3966875"/>
            <a:ext cx="8328600" cy="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Согласно исследованиям сотрудников Института социальной политики НИУ ВШЭ, люди уделяют домашней работе порядка 3 часов в сутки. 1095 часов в год на выполнение рутинных обязанностей по дому. Или 76650 часов в среднем за жизнь.</a:t>
            </a:r>
            <a:endParaRPr sz="230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63" name="Google Shape;63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66848"/>
            <a:ext cx="2706801" cy="270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8508" y="1166850"/>
            <a:ext cx="4005518" cy="257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latin typeface="Times New Roman"/>
                <a:ea typeface="Times New Roman"/>
                <a:cs typeface="Times New Roman"/>
                <a:sym typeface="Times New Roman"/>
              </a:rPr>
              <a:t>Предмет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3"/>
          <p:cNvSpPr txBox="1"/>
          <p:nvPr>
            <p:ph idx="1" type="body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Интернет вещей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концепция взаимодействия физических объектов 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посредством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цифрового обмена данными. 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отличии от стандартной модели, где устройство привязано к пользователю и способно обмениваться информацией только с ним, в идею интернета вещей заложена возможность объектам (вещам) обмениваться данными между собой, образуя единую сеть.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сеть могут быть включены: автомобили, бытовая и электронная техника, мебель, товарные упаковки и многое другое.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Google Shape;71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" name="Google Shape;77;p4"/>
          <p:cNvSpPr txBox="1"/>
          <p:nvPr>
            <p:ph idx="1" type="body"/>
          </p:nvPr>
        </p:nvSpPr>
        <p:spPr>
          <a:xfrm>
            <a:off x="311700" y="150760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Спроектировать веб-интерфейс для системы управления умным домом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" name="Google Shape;78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" name="Google Shape;84;p5"/>
          <p:cNvSpPr txBox="1"/>
          <p:nvPr>
            <p:ph idx="1" type="body"/>
          </p:nvPr>
        </p:nvSpPr>
        <p:spPr>
          <a:xfrm>
            <a:off x="311700" y="1306125"/>
            <a:ext cx="8325600" cy="288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Спроектировать и создать модуль умного дома – «умная розетка» для тестирования системы.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Разработать базовый дизайн веб-интерфейса 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Спроектировать интерфейс для объединения модулей умного дома и их управления.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" name="Google Shape;8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Инструменты и технологии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6"/>
          <p:cNvSpPr txBox="1"/>
          <p:nvPr>
            <p:ph idx="1" type="body"/>
          </p:nvPr>
        </p:nvSpPr>
        <p:spPr>
          <a:xfrm>
            <a:off x="311700" y="13357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88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None/>
            </a:pPr>
            <a:r>
              <a:rPr lang="ru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написания кода микроконтроллеров была выбрана интегрированная среда разработки Arduino IDE, предназначенная для создания и загрузки программ на Arduino-совместимые платы, а также на платы других производителей. В данной IDE, в качестве языка программирования, используется C++ с упрощениями.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88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None/>
            </a:pPr>
            <a:r>
              <a:rPr lang="ru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Веб-интерфейс разрабатывался в среде разработке VS Code. Frontend писался на Javascript в связке с HTML/CSS, backend на PHP. Запросы к БД писались на SQL.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5a59c7d6fd_0_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98" name="Google Shape;98;g35a59c7d6fd_0_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Элементная база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9" name="Google Shape;99;g35a59c7d6fd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250" y="1630463"/>
            <a:ext cx="1004600" cy="197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g35a59c7d6fd_0_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97675" y="1706563"/>
            <a:ext cx="1892675" cy="189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g35a59c7d6fd_0_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85125" y="1946138"/>
            <a:ext cx="1663100" cy="167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g35a59c7d6fd_0_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37700" y="1622675"/>
            <a:ext cx="1983450" cy="1990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g35a59c7d6fd_0_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99900" y="2217988"/>
            <a:ext cx="1306050" cy="800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g35a59c7d6fd_0_4"/>
          <p:cNvSpPr txBox="1"/>
          <p:nvPr/>
        </p:nvSpPr>
        <p:spPr>
          <a:xfrm>
            <a:off x="58850" y="3616575"/>
            <a:ext cx="198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NodeMcu v3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Lua Wi-fi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5" name="Google Shape;105;g35a59c7d6fd_0_4"/>
          <p:cNvSpPr txBox="1"/>
          <p:nvPr/>
        </p:nvSpPr>
        <p:spPr>
          <a:xfrm>
            <a:off x="2052213" y="3540950"/>
            <a:ext cx="198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1-канальный модуль реле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6" name="Google Shape;106;g35a59c7d6fd_0_4"/>
          <p:cNvSpPr txBox="1"/>
          <p:nvPr/>
        </p:nvSpPr>
        <p:spPr>
          <a:xfrm>
            <a:off x="3961113" y="3540950"/>
            <a:ext cx="1983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AC/DC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преобразователь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g35a59c7d6fd_0_4"/>
          <p:cNvSpPr txBox="1"/>
          <p:nvPr/>
        </p:nvSpPr>
        <p:spPr>
          <a:xfrm>
            <a:off x="5764275" y="3648650"/>
            <a:ext cx="150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DHT11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" name="Google Shape;108;g35a59c7d6fd_0_4"/>
          <p:cNvSpPr txBox="1"/>
          <p:nvPr/>
        </p:nvSpPr>
        <p:spPr>
          <a:xfrm>
            <a:off x="7352725" y="3623450"/>
            <a:ext cx="150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HS-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R501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Результат</a:t>
            </a:r>
            <a:endParaRPr/>
          </a:p>
        </p:txBody>
      </p:sp>
      <p:sp>
        <p:nvSpPr>
          <p:cNvPr id="114" name="Google Shape;11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15" name="Google Shape;115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86025"/>
            <a:ext cx="3831549" cy="302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7" title="image44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61900" y="1285875"/>
            <a:ext cx="5682099" cy="2562837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7"/>
          <p:cNvSpPr txBox="1"/>
          <p:nvPr/>
        </p:nvSpPr>
        <p:spPr>
          <a:xfrm>
            <a:off x="596725" y="3919125"/>
            <a:ext cx="1983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Розетка с дистанционным управлением на базе ESP8266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8" name="Google Shape;118;p7"/>
          <p:cNvSpPr txBox="1"/>
          <p:nvPr/>
        </p:nvSpPr>
        <p:spPr>
          <a:xfrm>
            <a:off x="5462900" y="4047625"/>
            <a:ext cx="198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Интерфейс управления модулями умного дома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"/>
          <p:cNvSpPr txBox="1"/>
          <p:nvPr>
            <p:ph idx="1" type="body"/>
          </p:nvPr>
        </p:nvSpPr>
        <p:spPr>
          <a:xfrm>
            <a:off x="311700" y="7926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ru" sz="3000">
                <a:solidFill>
                  <a:srgbClr val="000000"/>
                </a:solidFill>
              </a:rPr>
              <a:t>Демонстрация работы продукта</a:t>
            </a:r>
            <a:endParaRPr sz="3000">
              <a:solidFill>
                <a:srgbClr val="000000"/>
              </a:solidFill>
            </a:endParaRPr>
          </a:p>
        </p:txBody>
      </p:sp>
      <p:sp>
        <p:nvSpPr>
          <p:cNvPr id="124" name="Google Shape;12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Светлана Гончарова</dc:creator>
</cp:coreProperties>
</file>