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26.jpeg" ContentType="image/jpeg"/>
  <Override PartName="/ppt/media/image25.jpeg" ContentType="image/jpeg"/>
  <Override PartName="/ppt/media/image24.jpeg" ContentType="image/jpeg"/>
  <Override PartName="/ppt/media/image23.jpeg" ContentType="image/jpeg"/>
  <Override PartName="/ppt/media/image22.jpeg" ContentType="image/jpeg"/>
  <Override PartName="/ppt/media/image21.jpeg" ContentType="image/jpeg"/>
  <Override PartName="/ppt/media/image20.jpeg" ContentType="image/jpeg"/>
  <Override PartName="/ppt/media/image6.jpeg" ContentType="image/jpeg"/>
  <Override PartName="/ppt/media/image5.jpeg" ContentType="image/jpeg"/>
  <Override PartName="/ppt/media/image4.jpeg" ContentType="image/jpeg"/>
  <Override PartName="/ppt/media/image3.jpeg" ContentType="image/jpeg"/>
  <Override PartName="/ppt/media/image1.jpeg" ContentType="image/jpeg"/>
  <Override PartName="/ppt/media/image2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9.jpeg" ContentType="image/jpeg"/>
  <Override PartName="/ppt/media/image18.jpeg" ContentType="image/jpeg"/>
  <Override PartName="/ppt/media/image17.jpeg" ContentType="image/jpeg"/>
  <Override PartName="/ppt/media/image15.jpeg" ContentType="image/jpeg"/>
  <Override PartName="/ppt/media/image16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slideMasters/slideMaster5.xml" ContentType="application/vnd.openxmlformats-officedocument.presentationml.slideMaster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28.xml.rels" ContentType="application/vnd.openxmlformats-package.relationships+xml"/>
  <Override PartName="/ppt/slides/_rels/slide27.xml.rels" ContentType="application/vnd.openxmlformats-package.relationships+xml"/>
  <Override PartName="/ppt/slides/_rels/slide26.xml.rels" ContentType="application/vnd.openxmlformats-package.relationships+xml"/>
  <Override PartName="/ppt/slides/_rels/slide25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22.xml.rels" ContentType="application/vnd.openxmlformats-package.relationships+xml"/>
  <Override PartName="/ppt/slides/_rels/slide21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x="9144000" cy="51435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63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64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204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205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1800" spc="-1" strike="noStrike"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18920" y="2077200"/>
            <a:ext cx="7705440" cy="9266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3000" spc="-1" strike="noStrike">
                <a:latin typeface="Calibri"/>
              </a:rPr>
              <a:t>Click to edit the title text format</a:t>
            </a:r>
            <a:endParaRPr b="0" lang="en-US" sz="3000" spc="-1" strike="noStrike"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0BDF4794-ACF2-468A-B2C7-C625B06F228D}" type="slidenum">
              <a:rPr b="0" lang="en-US" sz="1400" spc="-1" strike="noStrike">
                <a:solidFill>
                  <a:srgbClr val="b2b2b2"/>
                </a:solidFill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Click to edit the outline text </a:t>
            </a:r>
            <a:r>
              <a:rPr b="0" lang="en-US" sz="1800" spc="-1" strike="noStrike">
                <a:latin typeface="Calibri"/>
              </a:rPr>
              <a:t>format</a:t>
            </a:r>
            <a:endParaRPr b="0" lang="en-US" sz="1800" spc="-1" strike="noStrike"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Calibri"/>
              </a:rPr>
              <a:t>Second Outline Level</a:t>
            </a:r>
            <a:endParaRPr b="0" lang="en-US" sz="1800" spc="-1" strike="noStrike"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Third Outline Level</a:t>
            </a:r>
            <a:endParaRPr b="0" lang="en-US" sz="1800" spc="-1" strike="noStrike"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Calibri"/>
              </a:rPr>
              <a:t>Fourth Outline </a:t>
            </a:r>
            <a:r>
              <a:rPr b="0" lang="en-US" sz="1800" spc="-1" strike="noStrike">
                <a:latin typeface="Calibri"/>
              </a:rPr>
              <a:t>Level</a:t>
            </a:r>
            <a:endParaRPr b="0" lang="en-US" sz="1800" spc="-1" strike="noStrike"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Fifth Outline </a:t>
            </a:r>
            <a:r>
              <a:rPr b="0" lang="en-US" sz="2000" spc="-1" strike="noStrike">
                <a:latin typeface="Calibri"/>
              </a:rPr>
              <a:t>Level</a:t>
            </a:r>
            <a:endParaRPr b="0" lang="en-US" sz="2000" spc="-1" strike="noStrike"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Sixth </a:t>
            </a:r>
            <a:r>
              <a:rPr b="0" lang="en-US" sz="2000" spc="-1" strike="noStrike">
                <a:latin typeface="Calibri"/>
              </a:rPr>
              <a:t>Outline </a:t>
            </a:r>
            <a:r>
              <a:rPr b="0" lang="en-US" sz="2000" spc="-1" strike="noStrike">
                <a:latin typeface="Calibri"/>
              </a:rPr>
              <a:t>Level</a:t>
            </a:r>
            <a:endParaRPr b="0" lang="en-US" sz="2000" spc="-1" strike="noStrike"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Sevent</a:t>
            </a:r>
            <a:r>
              <a:rPr b="0" lang="en-US" sz="2000" spc="-1" strike="noStrike">
                <a:latin typeface="Calibri"/>
              </a:rPr>
              <a:t>h </a:t>
            </a:r>
            <a:r>
              <a:rPr b="0" lang="en-US" sz="2000" spc="-1" strike="noStrike">
                <a:latin typeface="Calibri"/>
              </a:rPr>
              <a:t>Outline </a:t>
            </a:r>
            <a:r>
              <a:rPr b="0" lang="en-US" sz="2000" spc="-1" strike="noStrike">
                <a:latin typeface="Calibri"/>
              </a:rPr>
              <a:t>Level</a:t>
            </a:r>
            <a:endParaRPr b="0" lang="en-US" sz="2000" spc="-1" strike="noStrike"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066200" y="2002680"/>
            <a:ext cx="1011240" cy="3655080"/>
          </a:xfrm>
          <a:prstGeom prst="rect">
            <a:avLst/>
          </a:prstGeom>
        </p:spPr>
        <p:txBody>
          <a:bodyPr lIns="0" rIns="0" tIns="0" bIns="0">
            <a:spAutoFit/>
          </a:bodyPr>
          <a:p>
            <a:r>
              <a:rPr b="0" lang="en-US" sz="3000" spc="-1" strike="noStrike">
                <a:latin typeface="Calibri"/>
              </a:rPr>
              <a:t>Click to edit the title text format</a:t>
            </a:r>
            <a:endParaRPr b="0" lang="en-US" sz="3000" spc="-1" strike="noStrike"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A22EA469-76C7-4B95-A4CF-D97DF32421D8}" type="slidenum">
              <a:rPr b="0" lang="en-US" sz="1400" spc="-1" strike="noStrike">
                <a:solidFill>
                  <a:srgbClr val="b2b2b2"/>
                </a:solidFill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Click to edit the outline text format</a:t>
            </a:r>
            <a:endParaRPr b="0" lang="en-US" sz="1800" spc="-1" strike="noStrike"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Calibri"/>
              </a:rPr>
              <a:t>Second Outline Level</a:t>
            </a:r>
            <a:endParaRPr b="0" lang="en-US" sz="1800" spc="-1" strike="noStrike"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Third Outline Level</a:t>
            </a:r>
            <a:endParaRPr b="0" lang="en-US" sz="1800" spc="-1" strike="noStrike"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Calibri"/>
              </a:rPr>
              <a:t>Fourth Outline Level</a:t>
            </a:r>
            <a:endParaRPr b="0" lang="en-US" sz="1800" spc="-1" strike="noStrike"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Fifth Outline Level</a:t>
            </a:r>
            <a:endParaRPr b="0" lang="en-US" sz="2000" spc="-1" strike="noStrike"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Sixth Outline Level</a:t>
            </a:r>
            <a:endParaRPr b="0" lang="en-US" sz="2000" spc="-1" strike="noStrike"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Seventh Outline Level</a:t>
            </a:r>
            <a:endParaRPr b="0" lang="en-US" sz="2000" spc="-1" strike="noStrike"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ftr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dt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8E07D0A6-3118-4458-A3BE-7BAA88D03AF1}" type="slidenum">
              <a:rPr b="0" lang="en-US" sz="1400" spc="-1" strike="noStrike">
                <a:solidFill>
                  <a:srgbClr val="b2b2b2"/>
                </a:solidFill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1800" spc="-1" strike="noStrike">
                <a:latin typeface="Calibri"/>
              </a:rPr>
              <a:t>Click to edit the title text format</a:t>
            </a:r>
            <a:endParaRPr b="0" lang="en-US" sz="1800" spc="-1" strike="noStrike">
              <a:latin typeface="Calibri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Click to edit the outline text format</a:t>
            </a:r>
            <a:endParaRPr b="0" lang="en-US" sz="1800" spc="-1" strike="noStrike"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Calibri"/>
              </a:rPr>
              <a:t>Second Outline Level</a:t>
            </a:r>
            <a:endParaRPr b="0" lang="en-US" sz="1800" spc="-1" strike="noStrike"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Calibri"/>
              </a:rPr>
              <a:t>Third Outline Level</a:t>
            </a:r>
            <a:endParaRPr b="0" lang="en-US" sz="1800" spc="-1" strike="noStrike"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Calibri"/>
              </a:rPr>
              <a:t>Fourth Outline Level</a:t>
            </a:r>
            <a:endParaRPr b="0" lang="en-US" sz="1800" spc="-1" strike="noStrike"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Fifth Outline Level</a:t>
            </a:r>
            <a:endParaRPr b="0" lang="en-US" sz="2000" spc="-1" strike="noStrike"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Sixth Outline Level</a:t>
            </a:r>
            <a:endParaRPr b="0" lang="en-US" sz="2000" spc="-1" strike="noStrike"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Calibri"/>
              </a:rPr>
              <a:t>Seventh Outline Level</a:t>
            </a:r>
            <a:endParaRPr b="0" lang="en-US" sz="2000" spc="-1" strike="noStrike"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718920" y="2077200"/>
            <a:ext cx="7705440" cy="9266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3000" spc="-1" strike="noStrike">
                <a:latin typeface="Calibri"/>
              </a:rPr>
              <a:t>Click to edit the title text format</a:t>
            </a:r>
            <a:endParaRPr b="0" lang="en-US" sz="3000" spc="-1" strike="noStrike"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3977280" cy="10482840"/>
          </a:xfrm>
          <a:prstGeom prst="rect">
            <a:avLst/>
          </a:prstGeom>
        </p:spPr>
        <p:txBody>
          <a:bodyPr lIns="0" rIns="0" tIns="0" bIns="0">
            <a:sp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Click to edit the outline text format</a:t>
            </a:r>
            <a:endParaRPr b="0" lang="en-US" sz="3000" spc="-1" strike="noStrike"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000" spc="-1" strike="noStrike">
                <a:latin typeface="Calibri"/>
              </a:rPr>
              <a:t>Second Outline Level</a:t>
            </a:r>
            <a:endParaRPr b="0" lang="en-US" sz="3000" spc="-1" strike="noStrike"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Third Outline Level</a:t>
            </a:r>
            <a:endParaRPr b="0" lang="en-US" sz="3000" spc="-1" strike="noStrike"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000" spc="-1" strike="noStrike">
                <a:latin typeface="Calibri"/>
              </a:rPr>
              <a:t>Fourth Outline Level</a:t>
            </a:r>
            <a:endParaRPr b="0" lang="en-US" sz="3000" spc="-1" strike="noStrike"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Fifth Outline Level</a:t>
            </a:r>
            <a:endParaRPr b="0" lang="en-US" sz="3000" spc="-1" strike="noStrike"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Sixth Outline Level</a:t>
            </a:r>
            <a:endParaRPr b="0" lang="en-US" sz="3000" spc="-1" strike="noStrike"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Seventh Outline Level</a:t>
            </a:r>
            <a:endParaRPr b="0" lang="en-US" sz="3000" spc="-1" strike="noStrike"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709160" y="1182960"/>
            <a:ext cx="3977280" cy="10482840"/>
          </a:xfrm>
          <a:prstGeom prst="rect">
            <a:avLst/>
          </a:prstGeom>
        </p:spPr>
        <p:txBody>
          <a:bodyPr lIns="0" rIns="0" tIns="0" bIns="0">
            <a:sp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Click to edit the outline text format</a:t>
            </a:r>
            <a:endParaRPr b="0" lang="en-US" sz="3000" spc="-1" strike="noStrike"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000" spc="-1" strike="noStrike">
                <a:latin typeface="Calibri"/>
              </a:rPr>
              <a:t>Second Outline Level</a:t>
            </a:r>
            <a:endParaRPr b="0" lang="en-US" sz="3000" spc="-1" strike="noStrike"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Third Outline Level</a:t>
            </a:r>
            <a:endParaRPr b="0" lang="en-US" sz="3000" spc="-1" strike="noStrike"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000" spc="-1" strike="noStrike">
                <a:latin typeface="Calibri"/>
              </a:rPr>
              <a:t>Fourth Outline Level</a:t>
            </a:r>
            <a:endParaRPr b="0" lang="en-US" sz="3000" spc="-1" strike="noStrike"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Fifth Outline Level</a:t>
            </a:r>
            <a:endParaRPr b="0" lang="en-US" sz="3000" spc="-1" strike="noStrike"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Sixth Outline Level</a:t>
            </a:r>
            <a:endParaRPr b="0" lang="en-US" sz="3000" spc="-1" strike="noStrike"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Seventh Outline Level</a:t>
            </a:r>
            <a:endParaRPr b="0" lang="en-US" sz="3000" spc="-1" strike="noStrike"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dt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 type="sldNum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37F2176A-59F2-49EC-A2A0-C960F434F3F2}" type="slidenum">
              <a:rPr b="0" lang="en-US" sz="1400" spc="-1" strike="noStrike">
                <a:solidFill>
                  <a:srgbClr val="b2b2b2"/>
                </a:solidFill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718920" y="2077200"/>
            <a:ext cx="7705440" cy="9266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3000" spc="-1" strike="noStrike">
                <a:latin typeface="Calibri"/>
              </a:rPr>
              <a:t>Click to edit the title text format</a:t>
            </a:r>
            <a:endParaRPr b="0" lang="en-US" sz="3000" spc="-1" strike="noStrike">
              <a:latin typeface="Calibri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2551680" y="2225880"/>
            <a:ext cx="4040280" cy="18594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Click to edit the outline text format</a:t>
            </a:r>
            <a:endParaRPr b="0" lang="en-US" sz="3000" spc="-1" strike="noStrike"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000" spc="-1" strike="noStrike">
                <a:latin typeface="Calibri"/>
              </a:rPr>
              <a:t>Second Outline Level</a:t>
            </a:r>
            <a:endParaRPr b="0" lang="en-US" sz="3000" spc="-1" strike="noStrike"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Third Outline Level</a:t>
            </a:r>
            <a:endParaRPr b="0" lang="en-US" sz="3000" spc="-1" strike="noStrike"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000" spc="-1" strike="noStrike">
                <a:latin typeface="Calibri"/>
              </a:rPr>
              <a:t>Fourth Outline Level</a:t>
            </a:r>
            <a:endParaRPr b="0" lang="en-US" sz="3000" spc="-1" strike="noStrike"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Fifth Outline Level</a:t>
            </a:r>
            <a:endParaRPr b="0" lang="en-US" sz="3000" spc="-1" strike="noStrike"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Sixth Outline Level</a:t>
            </a:r>
            <a:endParaRPr b="0" lang="en-US" sz="3000" spc="-1" strike="noStrike"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Calibri"/>
              </a:rPr>
              <a:t>Seventh Outline Level</a:t>
            </a:r>
            <a:endParaRPr b="0" lang="en-US" sz="3000" spc="-1" strike="noStrike">
              <a:latin typeface="Calibri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ftr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dt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sldNum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E4E624E4-98D7-490F-9167-A31D28430580}" type="slidenum">
              <a:rPr b="0" lang="en-US" sz="1400" spc="-1" strike="noStrike">
                <a:solidFill>
                  <a:srgbClr val="b2b2b2"/>
                </a:solidFill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2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187280" y="3987720"/>
            <a:ext cx="1917360" cy="99648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7" name="CustomShape 2"/>
          <p:cNvSpPr/>
          <p:nvPr/>
        </p:nvSpPr>
        <p:spPr>
          <a:xfrm>
            <a:off x="1348560" y="180720"/>
            <a:ext cx="362880" cy="3243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CustomShape 3"/>
          <p:cNvSpPr/>
          <p:nvPr/>
        </p:nvSpPr>
        <p:spPr>
          <a:xfrm>
            <a:off x="1752480" y="203040"/>
            <a:ext cx="1257120" cy="27900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9" name="CustomShape 4"/>
          <p:cNvSpPr/>
          <p:nvPr/>
        </p:nvSpPr>
        <p:spPr>
          <a:xfrm>
            <a:off x="6273720" y="203040"/>
            <a:ext cx="1447560" cy="15192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CustomShape 5"/>
          <p:cNvSpPr/>
          <p:nvPr/>
        </p:nvSpPr>
        <p:spPr>
          <a:xfrm>
            <a:off x="1143000" y="2832120"/>
            <a:ext cx="3974760" cy="231120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CustomShape 6"/>
          <p:cNvSpPr/>
          <p:nvPr/>
        </p:nvSpPr>
        <p:spPr>
          <a:xfrm>
            <a:off x="1263600" y="57240"/>
            <a:ext cx="2107800" cy="723600"/>
          </a:xfrm>
          <a:custGeom>
            <a:avLst/>
            <a:gdLst/>
            <a:ahLst/>
            <a:rect l="l" t="t" r="r" b="b"/>
            <a:pathLst>
              <a:path w="2108200" h="723900">
                <a:moveTo>
                  <a:pt x="0" y="0"/>
                </a:moveTo>
                <a:lnTo>
                  <a:pt x="2108200" y="0"/>
                </a:lnTo>
                <a:lnTo>
                  <a:pt x="2108200" y="723900"/>
                </a:lnTo>
                <a:lnTo>
                  <a:pt x="0" y="7239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2" name="CustomShape 7"/>
          <p:cNvSpPr/>
          <p:nvPr/>
        </p:nvSpPr>
        <p:spPr>
          <a:xfrm>
            <a:off x="1320840" y="152280"/>
            <a:ext cx="761760" cy="68544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3" name="CustomShape 8"/>
          <p:cNvSpPr/>
          <p:nvPr/>
        </p:nvSpPr>
        <p:spPr>
          <a:xfrm>
            <a:off x="2133720" y="291960"/>
            <a:ext cx="1993680" cy="43128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4" name="CustomShape 9"/>
          <p:cNvSpPr/>
          <p:nvPr/>
        </p:nvSpPr>
        <p:spPr>
          <a:xfrm>
            <a:off x="5613480" y="317520"/>
            <a:ext cx="2107800" cy="21564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5" name="TextShape 10"/>
          <p:cNvSpPr txBox="1"/>
          <p:nvPr/>
        </p:nvSpPr>
        <p:spPr>
          <a:xfrm>
            <a:off x="1188720" y="1750680"/>
            <a:ext cx="6675120" cy="1475280"/>
          </a:xfrm>
          <a:prstGeom prst="rect">
            <a:avLst/>
          </a:prstGeom>
          <a:noFill/>
          <a:ln>
            <a:noFill/>
          </a:ln>
        </p:spPr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4800" spc="-1" strike="noStrike">
                <a:solidFill>
                  <a:srgbClr val="000000"/>
                </a:solidFill>
                <a:latin typeface="Trebuchet MS"/>
              </a:rPr>
              <a:t>Прототипирование</a:t>
            </a:r>
            <a:endParaRPr b="0" lang="en-US" sz="4800" spc="-1" strike="noStrike"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536040" y="734760"/>
            <a:ext cx="8059320" cy="871560"/>
          </a:xfrm>
          <a:prstGeom prst="rect">
            <a:avLst/>
          </a:prstGeom>
          <a:noFill/>
          <a:ln>
            <a:noFill/>
          </a:ln>
        </p:spPr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400" spc="-35" strike="noStrike">
                <a:solidFill>
                  <a:srgbClr val="000000"/>
                </a:solidFill>
                <a:latin typeface="Trebuchet MS"/>
              </a:rPr>
              <a:t>Pop, </a:t>
            </a:r>
            <a:r>
              <a:rPr b="0" lang="en-US" sz="2400" spc="-7" strike="noStrike">
                <a:solidFill>
                  <a:srgbClr val="000000"/>
                </a:solidFill>
                <a:latin typeface="Trebuchet MS"/>
              </a:rPr>
              <a:t>для быстрого</a:t>
            </a:r>
            <a:r>
              <a:rPr b="0" lang="en-US" sz="2400" spc="38" strike="noStrike">
                <a:solidFill>
                  <a:srgbClr val="000000"/>
                </a:solidFill>
                <a:latin typeface="Trebuchet MS"/>
              </a:rPr>
              <a:t> </a:t>
            </a:r>
            <a:r>
              <a:rPr b="0" lang="en-US" sz="2400" spc="-7" strike="noStrike">
                <a:solidFill>
                  <a:srgbClr val="000000"/>
                </a:solidFill>
                <a:latin typeface="Trebuchet MS"/>
              </a:rPr>
              <a:t>проектирования</a:t>
            </a:r>
            <a:endParaRPr b="0" lang="en-US" sz="2400" spc="-1" strike="noStrike">
              <a:latin typeface="Calibri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5013000" y="1889640"/>
            <a:ext cx="3386880" cy="194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8080" bIns="0">
            <a:spAutoFit/>
          </a:bodyPr>
          <a:p>
            <a:pPr marL="298440" indent="-285480">
              <a:lnSpc>
                <a:spcPct val="100000"/>
              </a:lnSpc>
              <a:spcBef>
                <a:spcPts val="22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Внешне </a:t>
            </a:r>
            <a:r>
              <a:rPr b="0" lang="en-US" sz="1800" spc="-7" strike="noStrike">
                <a:latin typeface="Trebuchet MS"/>
              </a:rPr>
              <a:t>далёк </a:t>
            </a:r>
            <a:r>
              <a:rPr b="0" lang="en-US" sz="1800" spc="-1" strike="noStrike">
                <a:latin typeface="Trebuchet MS"/>
              </a:rPr>
              <a:t>от</a:t>
            </a:r>
            <a:r>
              <a:rPr b="0" lang="en-US" sz="1800" spc="-35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реальности</a:t>
            </a:r>
            <a:endParaRPr b="0" lang="en-US" sz="1800" spc="-1" strike="noStrike">
              <a:latin typeface="Arial"/>
            </a:endParaRPr>
          </a:p>
          <a:p>
            <a:pPr marL="298440" indent="-285480">
              <a:lnSpc>
                <a:spcPts val="2129"/>
              </a:lnSpc>
              <a:spcBef>
                <a:spcPts val="11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Платный</a:t>
            </a:r>
            <a:r>
              <a:rPr b="0" lang="en-US" sz="1800" spc="-7" strike="noStrike">
                <a:latin typeface="Trebuchet MS"/>
              </a:rPr>
              <a:t> </a:t>
            </a:r>
            <a:r>
              <a:rPr b="0" lang="en-US" sz="1800" spc="-1" strike="noStrike">
                <a:latin typeface="Trebuchet MS"/>
              </a:rPr>
              <a:t>доступ</a:t>
            </a:r>
            <a:endParaRPr b="0" lang="en-US" sz="1800" spc="-1" strike="noStrike">
              <a:latin typeface="Arial"/>
            </a:endParaRPr>
          </a:p>
          <a:p>
            <a:pPr marL="298440">
              <a:lnSpc>
                <a:spcPts val="2100"/>
              </a:lnSpc>
              <a:spcBef>
                <a:spcPts val="91"/>
              </a:spcBef>
            </a:pPr>
            <a:r>
              <a:rPr b="0" lang="en-US" sz="1800" spc="-1" strike="noStrike">
                <a:latin typeface="Trebuchet MS"/>
              </a:rPr>
              <a:t>к</a:t>
            </a:r>
            <a:r>
              <a:rPr b="0" lang="en-US" sz="1800" spc="-35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дополнительным  </a:t>
            </a:r>
            <a:r>
              <a:rPr b="0" lang="en-US" sz="1800" spc="-1" strike="noStrike">
                <a:latin typeface="Trebuchet MS"/>
              </a:rPr>
              <a:t>возможностям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583200" y="1086840"/>
            <a:ext cx="2921760" cy="2596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50920" bIns="0">
            <a:spAutoFit/>
          </a:bodyPr>
          <a:p>
            <a:pPr marL="12600">
              <a:lnSpc>
                <a:spcPct val="100000"/>
              </a:lnSpc>
              <a:spcBef>
                <a:spcPts val="1976"/>
              </a:spcBef>
            </a:pPr>
            <a:r>
              <a:rPr b="0" lang="en-US" sz="2800" spc="-1" strike="noStrike">
                <a:latin typeface="Arial"/>
              </a:rPr>
              <a:t>+</a:t>
            </a:r>
            <a:endParaRPr b="0" lang="en-US" sz="2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1205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7" strike="noStrike">
                <a:latin typeface="Trebuchet MS"/>
              </a:rPr>
              <a:t>Быстрый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Простой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36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Доступный </a:t>
            </a:r>
            <a:r>
              <a:rPr b="0" lang="en-US" sz="1800" spc="-7" strike="noStrike">
                <a:latin typeface="Trebuchet MS"/>
              </a:rPr>
              <a:t>(iOS,</a:t>
            </a:r>
            <a:r>
              <a:rPr b="0" lang="en-US" sz="1800" spc="-157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Android  Windows phone,</a:t>
            </a:r>
            <a:r>
              <a:rPr b="0" lang="en-US" sz="1800" spc="-26" strike="noStrike">
                <a:latin typeface="Trebuchet MS"/>
              </a:rPr>
              <a:t> </a:t>
            </a:r>
            <a:r>
              <a:rPr b="0" lang="en-US" sz="1800" spc="-1" strike="noStrike">
                <a:latin typeface="Trebuchet MS"/>
              </a:rPr>
              <a:t>web)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1" name="CustomShape 4"/>
          <p:cNvSpPr/>
          <p:nvPr/>
        </p:nvSpPr>
        <p:spPr>
          <a:xfrm>
            <a:off x="5093280" y="1325160"/>
            <a:ext cx="223200" cy="43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800" spc="-1" strike="noStrike">
                <a:latin typeface="Arial"/>
              </a:rPr>
              <a:t>–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2590920" y="749160"/>
            <a:ext cx="1929960" cy="232776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CustomShape 2"/>
          <p:cNvSpPr/>
          <p:nvPr/>
        </p:nvSpPr>
        <p:spPr>
          <a:xfrm>
            <a:off x="482760" y="749160"/>
            <a:ext cx="1942920" cy="34412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CustomShape 3"/>
          <p:cNvSpPr/>
          <p:nvPr/>
        </p:nvSpPr>
        <p:spPr>
          <a:xfrm>
            <a:off x="4673520" y="749160"/>
            <a:ext cx="1929960" cy="344124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5" name="CustomShape 4"/>
          <p:cNvSpPr/>
          <p:nvPr/>
        </p:nvSpPr>
        <p:spPr>
          <a:xfrm>
            <a:off x="6756480" y="749160"/>
            <a:ext cx="1929960" cy="344124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4915080" y="558720"/>
            <a:ext cx="2260080" cy="40255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7" name="CustomShape 2"/>
          <p:cNvSpPr/>
          <p:nvPr/>
        </p:nvSpPr>
        <p:spPr>
          <a:xfrm>
            <a:off x="1689120" y="558720"/>
            <a:ext cx="2273040" cy="402552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Shape 1"/>
          <p:cNvSpPr txBox="1"/>
          <p:nvPr/>
        </p:nvSpPr>
        <p:spPr>
          <a:xfrm>
            <a:off x="918720" y="1727280"/>
            <a:ext cx="7192800" cy="2236320"/>
          </a:xfrm>
          <a:prstGeom prst="rect">
            <a:avLst/>
          </a:prstGeom>
          <a:noFill/>
          <a:ln>
            <a:noFill/>
          </a:ln>
        </p:spPr>
        <p:txBody>
          <a:bodyPr lIns="0" rIns="0" tIns="51480" bIns="0">
            <a:spAutoFit/>
          </a:bodyPr>
          <a:p>
            <a:pPr marL="12600" indent="1650960" algn="ctr">
              <a:lnSpc>
                <a:spcPts val="4300"/>
              </a:lnSpc>
              <a:spcBef>
                <a:spcPts val="405"/>
              </a:spcBef>
            </a:pPr>
            <a:r>
              <a:rPr b="0" lang="en-US" sz="3750" spc="-12" strike="noStrike">
                <a:solidFill>
                  <a:srgbClr val="000000"/>
                </a:solidFill>
                <a:latin typeface="Trebuchet MS"/>
              </a:rPr>
              <a:t>Инструменты </a:t>
            </a:r>
            <a:r>
              <a:rPr b="0" lang="en-US" sz="3750" spc="-7" strike="noStrike">
                <a:solidFill>
                  <a:srgbClr val="000000"/>
                </a:solidFill>
                <a:latin typeface="Trebuchet MS"/>
              </a:rPr>
              <a:t>для  создания красивых</a:t>
            </a:r>
            <a:r>
              <a:rPr b="0" lang="en-US" sz="3750" spc="-60" strike="noStrike">
                <a:solidFill>
                  <a:srgbClr val="000000"/>
                </a:solidFill>
                <a:latin typeface="Trebuchet MS"/>
              </a:rPr>
              <a:t> </a:t>
            </a:r>
            <a:r>
              <a:rPr b="0" lang="en-US" sz="3750" spc="-7" strike="noStrike">
                <a:solidFill>
                  <a:srgbClr val="000000"/>
                </a:solidFill>
                <a:latin typeface="Trebuchet MS"/>
              </a:rPr>
              <a:t>презентаций</a:t>
            </a:r>
            <a:br/>
            <a:r>
              <a:rPr b="0" lang="en-US" sz="3750" spc="-7" strike="noStrike">
                <a:solidFill>
                  <a:srgbClr val="000000"/>
                </a:solidFill>
                <a:latin typeface="Trebuchet MS"/>
              </a:rPr>
              <a:t>готового</a:t>
            </a:r>
            <a:r>
              <a:rPr b="0" lang="en-US" sz="3750" spc="-15" strike="noStrike">
                <a:solidFill>
                  <a:srgbClr val="000000"/>
                </a:solidFill>
                <a:latin typeface="Trebuchet MS"/>
              </a:rPr>
              <a:t> </a:t>
            </a:r>
            <a:r>
              <a:rPr b="0" lang="en-US" sz="3750" spc="-12" strike="noStrike">
                <a:solidFill>
                  <a:srgbClr val="000000"/>
                </a:solidFill>
                <a:latin typeface="Trebuchet MS"/>
              </a:rPr>
              <a:t>дизайна</a:t>
            </a:r>
            <a:endParaRPr b="0" lang="en-US" sz="3750" spc="-1" strike="noStrike"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536040" y="565920"/>
            <a:ext cx="8242200" cy="898560"/>
          </a:xfrm>
          <a:prstGeom prst="rect">
            <a:avLst/>
          </a:prstGeom>
          <a:noFill/>
          <a:ln>
            <a:noFill/>
          </a:ln>
        </p:spPr>
        <p:txBody>
          <a:bodyPr lIns="0" rIns="0" tIns="14760" bIns="0">
            <a:spAutoFit/>
          </a:bodyPr>
          <a:p>
            <a:pPr marL="12600">
              <a:lnSpc>
                <a:spcPct val="100000"/>
              </a:lnSpc>
              <a:spcBef>
                <a:spcPts val="113"/>
              </a:spcBef>
            </a:pPr>
            <a:r>
              <a:rPr b="0" lang="en-US" sz="2900" spc="-32" strike="noStrike">
                <a:solidFill>
                  <a:srgbClr val="000000"/>
                </a:solidFill>
                <a:latin typeface="Trebuchet MS"/>
              </a:rPr>
              <a:t>Pop, </a:t>
            </a:r>
            <a:r>
              <a:rPr b="0" lang="en-US" sz="2900" spc="4" strike="noStrike">
                <a:solidFill>
                  <a:srgbClr val="000000"/>
                </a:solidFill>
                <a:latin typeface="Trebuchet MS"/>
              </a:rPr>
              <a:t>для финального</a:t>
            </a:r>
            <a:r>
              <a:rPr b="0" lang="en-US" sz="2900" spc="-15" strike="noStrike">
                <a:solidFill>
                  <a:srgbClr val="000000"/>
                </a:solidFill>
                <a:latin typeface="Trebuchet MS"/>
              </a:rPr>
              <a:t> </a:t>
            </a:r>
            <a:r>
              <a:rPr b="0" lang="en-US" sz="2900" spc="4" strike="noStrike">
                <a:solidFill>
                  <a:srgbClr val="000000"/>
                </a:solidFill>
                <a:latin typeface="Trebuchet MS"/>
              </a:rPr>
              <a:t>прототипа</a:t>
            </a:r>
            <a:endParaRPr b="0" lang="en-US" sz="2900" spc="-1" strike="noStrike">
              <a:latin typeface="Calibri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583200" y="1325160"/>
            <a:ext cx="3885120" cy="301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800" spc="-1" strike="noStrike">
                <a:latin typeface="Arial"/>
              </a:rPr>
              <a:t>+</a:t>
            </a:r>
            <a:endParaRPr b="0" lang="en-US" sz="2800" spc="-1" strike="noStrike">
              <a:latin typeface="Arial"/>
            </a:endParaRPr>
          </a:p>
          <a:p>
            <a:pPr marL="343440" indent="-285480">
              <a:lnSpc>
                <a:spcPct val="136000"/>
              </a:lnSpc>
              <a:spcBef>
                <a:spcPts val="52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Доступный </a:t>
            </a:r>
            <a:r>
              <a:rPr b="0" lang="en-US" sz="1800" spc="-7" strike="noStrike">
                <a:latin typeface="Trebuchet MS"/>
              </a:rPr>
              <a:t>(iOS, Android</a:t>
            </a:r>
            <a:r>
              <a:rPr b="0" lang="en-US" sz="1800" spc="-151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Windows  phone,</a:t>
            </a:r>
            <a:r>
              <a:rPr b="0" lang="en-US" sz="1800" spc="-12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web)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36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Поддержка жестов и</a:t>
            </a:r>
            <a:r>
              <a:rPr b="0" lang="en-US" sz="1800" spc="-100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анимации  </a:t>
            </a:r>
            <a:r>
              <a:rPr b="0" lang="en-US" sz="1800" spc="-1" strike="noStrike">
                <a:latin typeface="Trebuchet MS"/>
              </a:rPr>
              <a:t>переходов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Синхронизация с</a:t>
            </a:r>
            <a:r>
              <a:rPr b="0" lang="en-US" sz="1800" spc="-32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дропбокс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Работать с экранами</a:t>
            </a:r>
            <a:r>
              <a:rPr b="0" lang="en-US" sz="1800" spc="-52" strike="noStrike">
                <a:latin typeface="Trebuchet MS"/>
              </a:rPr>
              <a:t> </a:t>
            </a:r>
            <a:r>
              <a:rPr b="0" lang="en-US" sz="1800" spc="-1" strike="noStrike">
                <a:latin typeface="Trebuchet MS"/>
              </a:rPr>
              <a:t>удобней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41" name="CustomShape 3"/>
          <p:cNvSpPr/>
          <p:nvPr/>
        </p:nvSpPr>
        <p:spPr>
          <a:xfrm>
            <a:off x="5343120" y="1325160"/>
            <a:ext cx="1234800" cy="115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92880">
              <a:lnSpc>
                <a:spcPct val="100000"/>
              </a:lnSpc>
              <a:spcBef>
                <a:spcPts val="99"/>
              </a:spcBef>
            </a:pPr>
            <a:r>
              <a:rPr b="0" lang="en-US" sz="2800" spc="-1" strike="noStrike">
                <a:latin typeface="Arial"/>
              </a:rPr>
              <a:t>–</a:t>
            </a:r>
            <a:endParaRPr b="0" lang="en-US" sz="2800" spc="-1" strike="noStrike">
              <a:latin typeface="Arial"/>
            </a:endParaRPr>
          </a:p>
          <a:p>
            <a:pPr marL="298440" indent="-285480">
              <a:lnSpc>
                <a:spcPct val="100000"/>
              </a:lnSpc>
              <a:spcBef>
                <a:spcPts val="130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7" strike="noStrike">
                <a:latin typeface="Trebuchet MS"/>
              </a:rPr>
              <a:t>Сырой!!!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" dur="indefinite" restart="never" nodeType="tmRoot">
          <p:childTnLst>
            <p:seq>
              <p:cTn id="2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1"/>
          <p:cNvSpPr/>
          <p:nvPr/>
        </p:nvSpPr>
        <p:spPr>
          <a:xfrm>
            <a:off x="0" y="0"/>
            <a:ext cx="91436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3566160" y="1920240"/>
            <a:ext cx="1879920" cy="56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3600" spc="-7" strike="noStrike">
                <a:latin typeface="Trebuchet MS"/>
              </a:rPr>
              <a:t>Inv</a:t>
            </a:r>
            <a:r>
              <a:rPr b="0" lang="en-US" sz="3600" spc="-1" strike="noStrike">
                <a:latin typeface="Trebuchet MS"/>
              </a:rPr>
              <a:t>i</a:t>
            </a:r>
            <a:r>
              <a:rPr b="0" lang="en-US" sz="3600" spc="-7" strike="noStrike">
                <a:latin typeface="Trebuchet MS"/>
              </a:rPr>
              <a:t>s</a:t>
            </a:r>
            <a:r>
              <a:rPr b="0" lang="en-US" sz="3600" spc="-1" strike="noStrike">
                <a:latin typeface="Trebuchet MS"/>
              </a:rPr>
              <a:t>i</a:t>
            </a:r>
            <a:r>
              <a:rPr b="0" lang="en-US" sz="3600" spc="-7" strike="noStrike">
                <a:latin typeface="Trebuchet MS"/>
              </a:rPr>
              <a:t>o</a:t>
            </a:r>
            <a:r>
              <a:rPr b="0" lang="en-US" sz="3600" spc="-1" strike="noStrike">
                <a:latin typeface="Trebuchet MS"/>
              </a:rPr>
              <a:t>n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3454560" y="2711880"/>
            <a:ext cx="2233440" cy="74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400" spc="-7" strike="noStrike">
                <a:latin typeface="Trebuchet MS"/>
              </a:rPr>
              <a:t>invisionapp.com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" dur="indefinite" restart="never" nodeType="tmRoot">
          <p:childTnLst>
            <p:seq>
              <p:cTn id="3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5013000" y="955080"/>
            <a:ext cx="3384720" cy="132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81360" bIns="0">
            <a:spAutoFit/>
          </a:bodyPr>
          <a:p>
            <a:pPr marL="2984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Избыточен</a:t>
            </a:r>
            <a:endParaRPr b="0" lang="en-US" sz="1800" spc="-1" strike="noStrike">
              <a:latin typeface="Arial"/>
            </a:endParaRPr>
          </a:p>
          <a:p>
            <a:pPr marL="298440" indent="-285480">
              <a:lnSpc>
                <a:spcPct val="100000"/>
              </a:lnSpc>
              <a:spcBef>
                <a:spcPts val="5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1 </a:t>
            </a:r>
            <a:r>
              <a:rPr b="0" lang="en-US" sz="1800" spc="-7" strike="noStrike">
                <a:latin typeface="Trebuchet MS"/>
              </a:rPr>
              <a:t>проект </a:t>
            </a:r>
            <a:r>
              <a:rPr b="0" lang="en-US" sz="1800" spc="-1" strike="noStrike">
                <a:latin typeface="Trebuchet MS"/>
              </a:rPr>
              <a:t>потом</a:t>
            </a:r>
            <a:r>
              <a:rPr b="0" lang="en-US" sz="1800" spc="-15" strike="noStrike">
                <a:latin typeface="Trebuchet MS"/>
              </a:rPr>
              <a:t> </a:t>
            </a:r>
            <a:r>
              <a:rPr b="0" lang="en-US" sz="1800" spc="-1" strike="noStrike">
                <a:latin typeface="Trebuchet MS"/>
              </a:rPr>
              <a:t>плати!</a:t>
            </a:r>
            <a:endParaRPr b="0" lang="en-US" sz="1800" spc="-1" strike="noStrike">
              <a:latin typeface="Arial"/>
            </a:endParaRPr>
          </a:p>
          <a:p>
            <a:pPr marL="298440" indent="-285480">
              <a:lnSpc>
                <a:spcPct val="106000"/>
              </a:lnSpc>
              <a:spcBef>
                <a:spcPts val="39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7" strike="noStrike">
                <a:latin typeface="Trebuchet MS"/>
              </a:rPr>
              <a:t>Прототип </a:t>
            </a:r>
            <a:r>
              <a:rPr b="0" lang="en-US" sz="1800" spc="-1" strike="noStrike">
                <a:latin typeface="Trebuchet MS"/>
              </a:rPr>
              <a:t>на </a:t>
            </a:r>
            <a:r>
              <a:rPr b="0" lang="en-US" sz="1800" spc="-7" strike="noStrike">
                <a:latin typeface="Trebuchet MS"/>
              </a:rPr>
              <a:t>телефоне</a:t>
            </a:r>
            <a:r>
              <a:rPr b="0" lang="en-US" sz="1800" spc="-26" strike="noStrike">
                <a:latin typeface="Trebuchet MS"/>
              </a:rPr>
              <a:t> </a:t>
            </a:r>
            <a:r>
              <a:rPr b="0" lang="en-US" sz="1800" spc="-1" strike="noStrike">
                <a:latin typeface="Trebuchet MS"/>
              </a:rPr>
              <a:t>долго  грузится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46" name="CustomShape 2"/>
          <p:cNvSpPr/>
          <p:nvPr/>
        </p:nvSpPr>
        <p:spPr>
          <a:xfrm>
            <a:off x="583200" y="431280"/>
            <a:ext cx="4042800" cy="301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800" spc="-1" strike="noStrike">
                <a:latin typeface="Arial"/>
              </a:rPr>
              <a:t>+</a:t>
            </a:r>
            <a:endParaRPr b="0" lang="en-US" sz="2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130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7" strike="noStrike">
                <a:latin typeface="Trebuchet MS"/>
              </a:rPr>
              <a:t>Быстрый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Доступный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7" strike="noStrike">
                <a:latin typeface="Trebuchet MS"/>
              </a:rPr>
              <a:t>Синхронизация </a:t>
            </a:r>
            <a:r>
              <a:rPr b="0" lang="en-US" sz="1800" spc="-1" strike="noStrike">
                <a:latin typeface="Trebuchet MS"/>
              </a:rPr>
              <a:t>с Sketch, </a:t>
            </a:r>
            <a:r>
              <a:rPr b="0" lang="en-US" sz="1800" spc="-7" strike="noStrike">
                <a:latin typeface="Trebuchet MS"/>
              </a:rPr>
              <a:t>дропбокс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36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Поддержка жестов и</a:t>
            </a:r>
            <a:r>
              <a:rPr b="0" lang="en-US" sz="1800" spc="-100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анимации  </a:t>
            </a:r>
            <a:r>
              <a:rPr b="0" lang="en-US" sz="1800" spc="-1" strike="noStrike">
                <a:latin typeface="Trebuchet MS"/>
              </a:rPr>
              <a:t>переходов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7" strike="noStrike">
                <a:latin typeface="Trebuchet MS"/>
              </a:rPr>
              <a:t>Хороший </a:t>
            </a:r>
            <a:r>
              <a:rPr b="0" lang="en-US" sz="1800" spc="-1" strike="noStrike">
                <a:latin typeface="Trebuchet MS"/>
              </a:rPr>
              <a:t>набор </a:t>
            </a:r>
            <a:r>
              <a:rPr b="0" lang="en-US" sz="1800" spc="-7" strike="noStrike">
                <a:latin typeface="Trebuchet MS"/>
              </a:rPr>
              <a:t>форматов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47" name="CustomShape 3"/>
          <p:cNvSpPr/>
          <p:nvPr/>
        </p:nvSpPr>
        <p:spPr>
          <a:xfrm>
            <a:off x="5093280" y="431280"/>
            <a:ext cx="223200" cy="43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800" spc="-1" strike="noStrike">
                <a:latin typeface="Arial"/>
              </a:rPr>
              <a:t>–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" dur="indefinite" restart="never" nodeType="tmRoot">
          <p:childTnLst>
            <p:seq>
              <p:cTn id="3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0" y="0"/>
            <a:ext cx="91436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0" y="0"/>
            <a:ext cx="91436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2675160" y="3577680"/>
            <a:ext cx="3680640" cy="56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1800" spc="-1" strike="noStrike">
                <a:latin typeface="Trebuchet MS"/>
              </a:rPr>
              <a:t>(Команда быстрого</a:t>
            </a:r>
            <a:r>
              <a:rPr b="0" lang="en-US" sz="1800" spc="-97" strike="noStrike">
                <a:latin typeface="Trebuchet MS"/>
              </a:rPr>
              <a:t> </a:t>
            </a:r>
            <a:r>
              <a:rPr b="0" lang="en-US" sz="1800" spc="-1" strike="noStrike">
                <a:latin typeface="Trebuchet MS"/>
              </a:rPr>
              <a:t>реагирования)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757800" y="1278360"/>
            <a:ext cx="7512480" cy="217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3200" bIns="0">
            <a:spAutoFit/>
          </a:bodyPr>
          <a:p>
            <a:pPr marL="12240" indent="1800" algn="ctr">
              <a:lnSpc>
                <a:spcPts val="4201"/>
              </a:lnSpc>
              <a:spcBef>
                <a:spcPts val="340"/>
              </a:spcBef>
            </a:pPr>
            <a:r>
              <a:rPr b="0" lang="en-US" sz="3600" spc="-1" strike="noStrike">
                <a:latin typeface="Trebuchet MS"/>
              </a:rPr>
              <a:t>Инструменты быстрого  прототипирования </a:t>
            </a:r>
            <a:r>
              <a:rPr b="0" lang="en-US" sz="3600" spc="-7" strike="noStrike">
                <a:latin typeface="Trebuchet MS"/>
              </a:rPr>
              <a:t>внутри</a:t>
            </a:r>
            <a:r>
              <a:rPr b="0" lang="en-US" sz="3600" spc="-106" strike="noStrike">
                <a:latin typeface="Trebuchet MS"/>
              </a:rPr>
              <a:t> </a:t>
            </a:r>
            <a:r>
              <a:rPr b="0" lang="en-US" sz="3600" spc="-7" strike="noStrike">
                <a:latin typeface="Trebuchet MS"/>
              </a:rPr>
              <a:t>команды  </a:t>
            </a:r>
            <a:r>
              <a:rPr b="0" lang="en-US" sz="3600" spc="-1" strike="noStrike">
                <a:latin typeface="Trebuchet MS"/>
              </a:rPr>
              <a:t>или</a:t>
            </a:r>
            <a:r>
              <a:rPr b="0" lang="en-US" sz="3600" spc="-1" strike="noStrike">
                <a:latin typeface="Trebuchet MS"/>
              </a:rPr>
              <a:t>	</a:t>
            </a:r>
            <a:r>
              <a:rPr b="0" lang="en-US" sz="3600" spc="-7" strike="noStrike">
                <a:latin typeface="Trebuchet MS"/>
              </a:rPr>
              <a:t>наглядно</a:t>
            </a:r>
            <a:r>
              <a:rPr b="0" lang="en-US" sz="3600" spc="-7" strike="noStrike">
                <a:latin typeface="Trebuchet MS"/>
              </a:rPr>
              <a:t>	</a:t>
            </a:r>
            <a:r>
              <a:rPr b="0" lang="en-US" sz="3600" spc="-7" strike="noStrike">
                <a:latin typeface="Trebuchet MS"/>
              </a:rPr>
              <a:t>объяснить</a:t>
            </a:r>
            <a:r>
              <a:rPr b="0" lang="en-US" sz="3600" spc="-15" strike="noStrike">
                <a:latin typeface="Trebuchet MS"/>
              </a:rPr>
              <a:t> </a:t>
            </a:r>
            <a:r>
              <a:rPr b="0" lang="en-US" sz="3600" spc="-7" strike="noStrike">
                <a:latin typeface="Trebuchet MS"/>
              </a:rPr>
              <a:t>идею</a:t>
            </a:r>
            <a:endParaRPr b="0" lang="en-US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0" y="0"/>
            <a:ext cx="91436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" dur="indefinite" restart="never" nodeType="tmRoot">
          <p:childTnLst>
            <p:seq>
              <p:cTn id="4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0" y="0"/>
            <a:ext cx="91436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" dur="indefinite" restart="never" nodeType="tmRoot">
          <p:childTnLst>
            <p:seq>
              <p:cTn id="4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1842480" y="1362240"/>
            <a:ext cx="5458680" cy="905400"/>
          </a:xfrm>
          <a:prstGeom prst="rect">
            <a:avLst/>
          </a:prstGeom>
          <a:noFill/>
          <a:ln>
            <a:noFill/>
          </a:ln>
        </p:spPr>
        <p:txBody>
          <a:bodyPr lIns="0" rIns="0" tIns="15840" bIns="0">
            <a:spAutoFit/>
          </a:bodyPr>
          <a:p>
            <a:pPr algn="ctr">
              <a:lnSpc>
                <a:spcPts val="3501"/>
              </a:lnSpc>
              <a:spcBef>
                <a:spcPts val="125"/>
              </a:spcBef>
            </a:pPr>
            <a:r>
              <a:rPr b="0" lang="en-US" sz="3000" spc="9" strike="noStrike">
                <a:solidFill>
                  <a:srgbClr val="000000"/>
                </a:solidFill>
                <a:latin typeface="Arial"/>
              </a:rPr>
              <a:t>Sketch</a:t>
            </a:r>
            <a:br/>
            <a:r>
              <a:rPr b="0" lang="en-US" sz="3000" spc="9" strike="noStrike">
                <a:solidFill>
                  <a:srgbClr val="000000"/>
                </a:solidFill>
                <a:latin typeface="Arial"/>
              </a:rPr>
              <a:t>Новый графический</a:t>
            </a:r>
            <a:r>
              <a:rPr b="0" lang="en-US" sz="3000" spc="-26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3000" spc="-1" strike="noStrike">
                <a:solidFill>
                  <a:srgbClr val="000000"/>
                </a:solidFill>
                <a:latin typeface="Arial"/>
              </a:rPr>
              <a:t>редактор.</a:t>
            </a:r>
            <a:endParaRPr b="0" lang="en-US" sz="3000" spc="-1" strike="noStrike">
              <a:latin typeface="Calibri"/>
            </a:endParaRPr>
          </a:p>
        </p:txBody>
      </p:sp>
      <p:sp>
        <p:nvSpPr>
          <p:cNvPr id="253" name="TextShape 2"/>
          <p:cNvSpPr txBox="1"/>
          <p:nvPr/>
        </p:nvSpPr>
        <p:spPr>
          <a:xfrm>
            <a:off x="2551680" y="2225880"/>
            <a:ext cx="4040280" cy="2944440"/>
          </a:xfrm>
          <a:prstGeom prst="rect">
            <a:avLst/>
          </a:prstGeom>
          <a:noFill/>
          <a:ln>
            <a:noFill/>
          </a:ln>
        </p:spPr>
        <p:txBody>
          <a:bodyPr lIns="0" rIns="0" tIns="51480" bIns="0">
            <a:spAutoFit/>
          </a:bodyPr>
          <a:p>
            <a:pPr marL="12600" algn="ctr">
              <a:lnSpc>
                <a:spcPts val="3399"/>
              </a:lnSpc>
              <a:spcBef>
                <a:spcPts val="405"/>
              </a:spcBef>
            </a:pPr>
            <a:r>
              <a:rPr b="0" lang="en-US" sz="3000" spc="-1" strike="noStrike">
                <a:solidFill>
                  <a:srgbClr val="000000"/>
                </a:solidFill>
                <a:latin typeface="Arial"/>
              </a:rPr>
              <a:t>Инструмент </a:t>
            </a:r>
            <a:r>
              <a:rPr b="0" lang="en-US" sz="3000" spc="9" strike="noStrike">
                <a:solidFill>
                  <a:srgbClr val="000000"/>
                </a:solidFill>
                <a:latin typeface="Arial"/>
              </a:rPr>
              <a:t>и</a:t>
            </a:r>
            <a:r>
              <a:rPr b="0" lang="en-US" sz="3000" spc="-26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3000" spc="9" strike="noStrike">
                <a:solidFill>
                  <a:srgbClr val="000000"/>
                </a:solidFill>
                <a:latin typeface="Arial"/>
              </a:rPr>
              <a:t>дизайна  и</a:t>
            </a:r>
            <a:r>
              <a:rPr b="0" lang="en-US" sz="3000" spc="-12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3000" spc="-7" strike="noStrike">
                <a:solidFill>
                  <a:srgbClr val="000000"/>
                </a:solidFill>
                <a:latin typeface="Arial"/>
              </a:rPr>
              <a:t>прототипирования</a:t>
            </a:r>
            <a:endParaRPr b="0" lang="en-US" sz="3000" spc="-1" strike="noStrike">
              <a:latin typeface="Calibri"/>
            </a:endParaRPr>
          </a:p>
          <a:p>
            <a:pPr>
              <a:lnSpc>
                <a:spcPct val="100000"/>
              </a:lnSpc>
              <a:spcBef>
                <a:spcPts val="34"/>
              </a:spcBef>
            </a:pPr>
            <a:endParaRPr b="0" lang="en-US" sz="3000" spc="-1" strike="noStrike"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b="0" lang="en-US" sz="2300" spc="-7" strike="noStrike">
                <a:solidFill>
                  <a:srgbClr val="000000"/>
                </a:solidFill>
                <a:latin typeface="Arial"/>
              </a:rPr>
              <a:t>bohemiancoding.com/sketch/</a:t>
            </a:r>
            <a:endParaRPr b="0" lang="en-US" sz="2300" spc="-1" strike="noStrike"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536040" y="886680"/>
            <a:ext cx="3395880" cy="155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03040" bIns="0">
            <a:spAutoFit/>
          </a:bodyPr>
          <a:p>
            <a:pPr marL="12600">
              <a:lnSpc>
                <a:spcPct val="100000"/>
              </a:lnSpc>
              <a:spcBef>
                <a:spcPts val="1599"/>
              </a:spcBef>
            </a:pPr>
            <a:r>
              <a:rPr b="0" lang="en-US" sz="6000" spc="-1" strike="noStrike">
                <a:latin typeface="Trebuchet MS"/>
              </a:rPr>
              <a:t>+</a:t>
            </a:r>
            <a:endParaRPr b="0" lang="en-US" sz="6000" spc="-1" strike="noStrike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601"/>
              </a:spcBef>
            </a:pPr>
            <a:r>
              <a:rPr b="0" lang="en-US" sz="2400" spc="-7" strike="noStrike">
                <a:latin typeface="Trebuchet MS"/>
              </a:rPr>
              <a:t>Очень</a:t>
            </a:r>
            <a:r>
              <a:rPr b="0" lang="en-US" sz="2400" spc="-75" strike="noStrike">
                <a:latin typeface="Trebuchet MS"/>
              </a:rPr>
              <a:t> </a:t>
            </a:r>
            <a:r>
              <a:rPr b="0" lang="en-US" sz="2400" spc="-7" strike="noStrike">
                <a:latin typeface="Trebuchet MS"/>
              </a:rPr>
              <a:t>много!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55" name="CustomShape 2"/>
          <p:cNvSpPr/>
          <p:nvPr/>
        </p:nvSpPr>
        <p:spPr>
          <a:xfrm>
            <a:off x="4460040" y="886680"/>
            <a:ext cx="4224960" cy="271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03040" bIns="0">
            <a:spAutoFit/>
          </a:bodyPr>
          <a:p>
            <a:pPr marL="12600">
              <a:lnSpc>
                <a:spcPct val="100000"/>
              </a:lnSpc>
              <a:spcBef>
                <a:spcPts val="1599"/>
              </a:spcBef>
            </a:pPr>
            <a:r>
              <a:rPr b="0" lang="en-US" sz="6000" spc="-1" strike="noStrike">
                <a:latin typeface="Trebuchet MS"/>
              </a:rPr>
              <a:t>–</a:t>
            </a:r>
            <a:endParaRPr b="0" lang="en-US" sz="6000" spc="-1" strike="noStrike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601"/>
              </a:spcBef>
            </a:pPr>
            <a:r>
              <a:rPr b="0" lang="en-US" sz="2400" spc="-7" strike="noStrike">
                <a:latin typeface="Trebuchet MS"/>
              </a:rPr>
              <a:t>Доступен только </a:t>
            </a:r>
            <a:r>
              <a:rPr b="0" lang="en-US" sz="2400" spc="-1" strike="noStrike">
                <a:latin typeface="Trebuchet MS"/>
              </a:rPr>
              <a:t>на </a:t>
            </a:r>
            <a:r>
              <a:rPr b="0" lang="en-US" sz="2400" spc="-7" strike="noStrike">
                <a:latin typeface="Trebuchet MS"/>
              </a:rPr>
              <a:t>iOS</a:t>
            </a:r>
            <a:r>
              <a:rPr b="0" lang="en-US" sz="2400" spc="-21" strike="noStrike">
                <a:latin typeface="Trebuchet MS"/>
              </a:rPr>
              <a:t> </a:t>
            </a:r>
            <a:r>
              <a:rPr b="0" lang="en-US" sz="1800" spc="-1" strike="noStrike">
                <a:latin typeface="Trebuchet MS"/>
              </a:rPr>
              <a:t>(пока)</a:t>
            </a:r>
            <a:endParaRPr b="0" lang="en-US" sz="1800" spc="-1" strike="noStrike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919"/>
              </a:spcBef>
            </a:pPr>
            <a:r>
              <a:rPr b="0" lang="en-US" sz="2400" spc="-1" strike="noStrike">
                <a:latin typeface="Trebuchet MS"/>
              </a:rPr>
              <a:t>Сыроват </a:t>
            </a:r>
            <a:r>
              <a:rPr b="0" lang="en-US" sz="1800" spc="-1" strike="noStrike">
                <a:latin typeface="Trebuchet MS"/>
              </a:rPr>
              <a:t>(хотя активно</a:t>
            </a:r>
            <a:r>
              <a:rPr b="0" lang="en-US" sz="1800" spc="-52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обновляется)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0" y="0"/>
            <a:ext cx="91436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" dur="indefinite" restart="never" nodeType="tmRoot">
          <p:childTnLst>
            <p:seq>
              <p:cTn id="4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3749040" y="2011680"/>
            <a:ext cx="1580760" cy="46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3000" spc="-1" strike="noStrike">
                <a:latin typeface="Trebuchet MS"/>
              </a:rPr>
              <a:t>Ma</a:t>
            </a:r>
            <a:r>
              <a:rPr b="0" lang="en-US" sz="3000" spc="-7" strike="noStrike">
                <a:latin typeface="Trebuchet MS"/>
              </a:rPr>
              <a:t>rv</a:t>
            </a:r>
            <a:r>
              <a:rPr b="0" lang="en-US" sz="3000" spc="-1" strike="noStrike">
                <a:latin typeface="Trebuchet MS"/>
              </a:rPr>
              <a:t>el</a:t>
            </a:r>
            <a:endParaRPr b="0" lang="en-US" sz="3000" spc="-1" strike="noStrike">
              <a:latin typeface="Arial"/>
            </a:endParaRPr>
          </a:p>
        </p:txBody>
      </p:sp>
      <p:sp>
        <p:nvSpPr>
          <p:cNvPr id="258" name="CustomShape 2"/>
          <p:cNvSpPr/>
          <p:nvPr/>
        </p:nvSpPr>
        <p:spPr>
          <a:xfrm>
            <a:off x="3501360" y="2711880"/>
            <a:ext cx="2141640" cy="74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400" spc="-7" strike="noStrike">
                <a:latin typeface="Trebuchet MS"/>
              </a:rPr>
              <a:t>marvelapp.com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" dur="indefinite" restart="never" nodeType="tmRoot">
          <p:childTnLst>
            <p:seq>
              <p:cTn id="5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583200" y="662040"/>
            <a:ext cx="3756240" cy="3018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800" spc="-1" strike="noStrike">
                <a:latin typeface="Arial"/>
              </a:rPr>
              <a:t>+</a:t>
            </a:r>
            <a:endParaRPr b="0" lang="en-US" sz="2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130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7" strike="noStrike">
                <a:latin typeface="Trebuchet MS"/>
              </a:rPr>
              <a:t>Быстрый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Доступный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Синхронизация с</a:t>
            </a:r>
            <a:r>
              <a:rPr b="0" lang="en-US" sz="1800" spc="-32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дропбокс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36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Поддержка жестов и</a:t>
            </a:r>
            <a:r>
              <a:rPr b="0" lang="en-US" sz="1800" spc="-100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анимации  </a:t>
            </a:r>
            <a:r>
              <a:rPr b="0" lang="en-US" sz="1800" spc="-1" strike="noStrike">
                <a:latin typeface="Trebuchet MS"/>
              </a:rPr>
              <a:t>переходов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7" strike="noStrike">
                <a:latin typeface="Trebuchet MS"/>
              </a:rPr>
              <a:t>Хороший </a:t>
            </a:r>
            <a:r>
              <a:rPr b="0" lang="en-US" sz="1800" spc="-1" strike="noStrike">
                <a:latin typeface="Trebuchet MS"/>
              </a:rPr>
              <a:t>набор </a:t>
            </a:r>
            <a:r>
              <a:rPr b="0" lang="en-US" sz="1800" spc="-7" strike="noStrike">
                <a:latin typeface="Trebuchet MS"/>
              </a:rPr>
              <a:t>форматов</a:t>
            </a:r>
            <a:r>
              <a:rPr b="0" lang="en-US" sz="1800" spc="-41" strike="noStrike">
                <a:latin typeface="Trebuchet MS"/>
              </a:rPr>
              <a:t> </a:t>
            </a:r>
            <a:r>
              <a:rPr b="0" lang="en-US" sz="1800" spc="-1" strike="noStrike">
                <a:latin typeface="Trebuchet MS"/>
              </a:rPr>
              <a:t>(web)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" dur="indefinite" restart="never" nodeType="tmRoot">
          <p:childTnLst>
            <p:seq>
              <p:cTn id="5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0" y="0"/>
            <a:ext cx="91436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3" dur="indefinite" restart="never" nodeType="tmRoot">
          <p:childTnLst>
            <p:seq>
              <p:cTn id="5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/>
          <p:cNvSpPr/>
          <p:nvPr/>
        </p:nvSpPr>
        <p:spPr>
          <a:xfrm>
            <a:off x="0" y="0"/>
            <a:ext cx="91436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3464280" y="1963080"/>
            <a:ext cx="2205000" cy="56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3600" spc="-7" strike="noStrike">
                <a:latin typeface="Trebuchet MS"/>
              </a:rPr>
              <a:t>Balsamiq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3619080" y="2758680"/>
            <a:ext cx="1905840" cy="37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400" spc="-7" strike="noStrike">
                <a:latin typeface="Arial"/>
              </a:rPr>
              <a:t>balsamiq.com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583200" y="1325160"/>
            <a:ext cx="1887480" cy="227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800" spc="-1" strike="noStrike">
                <a:latin typeface="Arial"/>
              </a:rPr>
              <a:t>+</a:t>
            </a:r>
            <a:endParaRPr b="0" lang="en-US" sz="2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130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7" strike="noStrike">
                <a:latin typeface="Trebuchet MS"/>
              </a:rPr>
              <a:t>Быстрый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Простой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Доступный</a:t>
            </a:r>
            <a:endParaRPr b="0" lang="en-US" sz="1800" spc="-1" strike="noStrike">
              <a:latin typeface="Arial"/>
            </a:endParaRPr>
          </a:p>
          <a:p>
            <a:pPr marL="343440" indent="-28548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7" strike="noStrike">
                <a:latin typeface="Trebuchet MS"/>
              </a:rPr>
              <a:t>Коллективный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1" name="CustomShape 2"/>
          <p:cNvSpPr/>
          <p:nvPr/>
        </p:nvSpPr>
        <p:spPr>
          <a:xfrm>
            <a:off x="5000400" y="1325160"/>
            <a:ext cx="3386880" cy="115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05480">
              <a:lnSpc>
                <a:spcPct val="100000"/>
              </a:lnSpc>
              <a:spcBef>
                <a:spcPts val="99"/>
              </a:spcBef>
            </a:pPr>
            <a:r>
              <a:rPr b="0" lang="en-US" sz="2800" spc="-1" strike="noStrike">
                <a:latin typeface="Arial"/>
              </a:rPr>
              <a:t>–</a:t>
            </a:r>
            <a:endParaRPr b="0" lang="en-US" sz="2800" spc="-1" strike="noStrike">
              <a:latin typeface="Arial"/>
            </a:endParaRPr>
          </a:p>
          <a:p>
            <a:pPr marL="298440" indent="-285480">
              <a:lnSpc>
                <a:spcPct val="100000"/>
              </a:lnSpc>
              <a:spcBef>
                <a:spcPts val="130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latin typeface="Trebuchet MS"/>
              </a:rPr>
              <a:t>Внешне </a:t>
            </a:r>
            <a:r>
              <a:rPr b="0" lang="en-US" sz="1800" spc="-7" strike="noStrike">
                <a:latin typeface="Trebuchet MS"/>
              </a:rPr>
              <a:t>далёк </a:t>
            </a:r>
            <a:r>
              <a:rPr b="0" lang="en-US" sz="1800" spc="-1" strike="noStrike">
                <a:latin typeface="Trebuchet MS"/>
              </a:rPr>
              <a:t>от</a:t>
            </a:r>
            <a:r>
              <a:rPr b="0" lang="en-US" sz="1800" spc="-35" strike="noStrike">
                <a:latin typeface="Trebuchet MS"/>
              </a:rPr>
              <a:t> </a:t>
            </a:r>
            <a:r>
              <a:rPr b="0" lang="en-US" sz="1800" spc="-7" strike="noStrike">
                <a:latin typeface="Trebuchet MS"/>
              </a:rPr>
              <a:t>реальности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0" y="0"/>
            <a:ext cx="91436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0" y="139680"/>
            <a:ext cx="9143640" cy="48636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0" y="0"/>
            <a:ext cx="91436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1994040" y="0"/>
            <a:ext cx="5028840" cy="514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4009320" y="1907280"/>
            <a:ext cx="1111320" cy="56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3600" spc="-171" strike="noStrike">
                <a:latin typeface="Trebuchet MS"/>
              </a:rPr>
              <a:t>P</a:t>
            </a:r>
            <a:r>
              <a:rPr b="0" lang="en-US" sz="3600" spc="-1" strike="noStrike">
                <a:latin typeface="Trebuchet MS"/>
              </a:rPr>
              <a:t>op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27" name="TextShape 2"/>
          <p:cNvSpPr txBox="1"/>
          <p:nvPr/>
        </p:nvSpPr>
        <p:spPr>
          <a:xfrm>
            <a:off x="3889800" y="2631960"/>
            <a:ext cx="1364400" cy="871560"/>
          </a:xfrm>
          <a:prstGeom prst="rect">
            <a:avLst/>
          </a:prstGeom>
          <a:noFill/>
          <a:ln>
            <a:noFill/>
          </a:ln>
        </p:spPr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popapp.in</a:t>
            </a:r>
            <a:endParaRPr b="0" lang="en-US" sz="2400" spc="-1" strike="noStrike"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Application>LibreOffice/6.1.4.2$Linux_X86_64 LibreOffice_project/10$Build-2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2019-01-14T00:57:32Z</dcterms:created>
  <dc:creator/>
  <dc:description/>
  <dc:language>en-US</dc:language>
  <cp:lastModifiedBy/>
  <dcterms:modified xsi:type="dcterms:W3CDTF">2019-01-14T04:16:10Z</dcterms:modified>
  <cp:revision>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PresentationFormat">
    <vt:lpwstr>On-screen Show (4:3)</vt:lpwstr>
  </property>
  <property fmtid="{D5CDD505-2E9C-101B-9397-08002B2CF9AE}" pid="6" name="ScaleCrop">
    <vt:bool>0</vt:bool>
  </property>
  <property fmtid="{D5CDD505-2E9C-101B-9397-08002B2CF9AE}" pid="7" name="ShareDoc">
    <vt:bool>0</vt:bool>
  </property>
</Properties>
</file>