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ustom.xml" ContentType="application/vnd.openxmlformats-officedocument.custom-propertie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_rels/presentation.xml.rels" ContentType="application/vnd.openxmlformats-package.relationships+xml"/>
  <Override PartName="/ppt/media/image9.png" ContentType="image/png"/>
  <Override PartName="/ppt/media/image8.png" ContentType="image/png"/>
  <Override PartName="/ppt/media/image7.png" ContentType="image/png"/>
  <Override PartName="/ppt/media/image2.png" ContentType="image/png"/>
  <Override PartName="/ppt/media/image1.png" ContentType="image/png"/>
  <Override PartName="/ppt/media/image3.png" ContentType="image/png"/>
  <Override PartName="/ppt/media/image4.png" ContentType="image/png"/>
  <Override PartName="/ppt/media/image5.png" ContentType="image/png"/>
  <Override PartName="/ppt/media/image6.png" ContentType="image/png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  <Override PartName="/ppt/theme/theme1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_rels/slide6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</p:sldIdLst>
  <p:sldSz cx="9144000" cy="6858000"/>
  <p:notesSz cx="7772400" cy="100584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uk-UA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uk-UA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uk-UA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uk-UA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uk-UA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uk-UA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uk-UA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uk-UA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uk-UA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26496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uk-UA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239640" y="1600200"/>
            <a:ext cx="26496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uk-UA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022080" y="1600200"/>
            <a:ext cx="26496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uk-UA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26496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uk-UA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239640" y="3964320"/>
            <a:ext cx="26496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uk-UA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022080" y="3964320"/>
            <a:ext cx="26496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uk-UA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uk-UA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uk-UA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uk-UA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uk-UA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uk-UA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uk-UA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uk-UA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uk-UA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uk-UA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uk-UA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uk-UA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uk-UA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uk-UA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uk-UA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uk-UA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uk-UA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uk-UA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uk-UA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uk-UA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0" lang="uk-UA" sz="4400" spc="-1" strike="noStrike">
                <a:solidFill>
                  <a:srgbClr val="000000"/>
                </a:solidFill>
                <a:latin typeface="Calibri"/>
              </a:rPr>
              <a:t>О</a:t>
            </a:r>
            <a:r>
              <a:rPr b="0" lang="uk-UA" sz="4400" spc="-1" strike="noStrike">
                <a:solidFill>
                  <a:srgbClr val="000000"/>
                </a:solidFill>
                <a:latin typeface="Calibri"/>
              </a:rPr>
              <a:t>б</a:t>
            </a:r>
            <a:r>
              <a:rPr b="0" lang="uk-UA" sz="4400" spc="-1" strike="noStrike">
                <a:solidFill>
                  <a:srgbClr val="000000"/>
                </a:solidFill>
                <a:latin typeface="Calibri"/>
              </a:rPr>
              <a:t>р</a:t>
            </a:r>
            <a:r>
              <a:rPr b="0" lang="uk-UA" sz="4400" spc="-1" strike="noStrike">
                <a:solidFill>
                  <a:srgbClr val="000000"/>
                </a:solidFill>
                <a:latin typeface="Calibri"/>
              </a:rPr>
              <a:t>а</a:t>
            </a:r>
            <a:r>
              <a:rPr b="0" lang="uk-UA" sz="4400" spc="-1" strike="noStrike">
                <a:solidFill>
                  <a:srgbClr val="000000"/>
                </a:solidFill>
                <a:latin typeface="Calibri"/>
              </a:rPr>
              <a:t>з</a:t>
            </a:r>
            <a:r>
              <a:rPr b="0" lang="uk-UA" sz="4400" spc="-1" strike="noStrike">
                <a:solidFill>
                  <a:srgbClr val="000000"/>
                </a:solidFill>
                <a:latin typeface="Calibri"/>
              </a:rPr>
              <a:t>е</a:t>
            </a:r>
            <a:r>
              <a:rPr b="0" lang="uk-UA" sz="4400" spc="-1" strike="noStrike">
                <a:solidFill>
                  <a:srgbClr val="000000"/>
                </a:solidFill>
                <a:latin typeface="Calibri"/>
              </a:rPr>
              <a:t>ц </a:t>
            </a:r>
            <a:r>
              <a:rPr b="0" lang="uk-UA" sz="4400" spc="-1" strike="noStrike">
                <a:solidFill>
                  <a:srgbClr val="000000"/>
                </a:solidFill>
                <a:latin typeface="Calibri"/>
              </a:rPr>
              <a:t>з</a:t>
            </a:r>
            <a:r>
              <a:rPr b="0" lang="uk-UA" sz="4400" spc="-1" strike="noStrike">
                <a:solidFill>
                  <a:srgbClr val="000000"/>
                </a:solidFill>
                <a:latin typeface="Calibri"/>
              </a:rPr>
              <a:t>а</a:t>
            </a:r>
            <a:r>
              <a:rPr b="0" lang="uk-UA" sz="4400" spc="-1" strike="noStrike">
                <a:solidFill>
                  <a:srgbClr val="000000"/>
                </a:solidFill>
                <a:latin typeface="Calibri"/>
              </a:rPr>
              <a:t>г</a:t>
            </a:r>
            <a:r>
              <a:rPr b="0" lang="uk-UA" sz="4400" spc="-1" strike="noStrike">
                <a:solidFill>
                  <a:srgbClr val="000000"/>
                </a:solidFill>
                <a:latin typeface="Calibri"/>
              </a:rPr>
              <a:t>о</a:t>
            </a:r>
            <a:r>
              <a:rPr b="0" lang="uk-UA" sz="4400" spc="-1" strike="noStrike">
                <a:solidFill>
                  <a:srgbClr val="000000"/>
                </a:solidFill>
                <a:latin typeface="Calibri"/>
              </a:rPr>
              <a:t>л</a:t>
            </a:r>
            <a:r>
              <a:rPr b="0" lang="uk-UA" sz="4400" spc="-1" strike="noStrike">
                <a:solidFill>
                  <a:srgbClr val="000000"/>
                </a:solidFill>
                <a:latin typeface="Calibri"/>
              </a:rPr>
              <a:t>о</a:t>
            </a:r>
            <a:r>
              <a:rPr b="0" lang="uk-UA" sz="4400" spc="-1" strike="noStrike">
                <a:solidFill>
                  <a:srgbClr val="000000"/>
                </a:solidFill>
                <a:latin typeface="Calibri"/>
              </a:rPr>
              <a:t>в</a:t>
            </a:r>
            <a:r>
              <a:rPr b="0" lang="uk-UA" sz="4400" spc="-1" strike="noStrike">
                <a:solidFill>
                  <a:srgbClr val="000000"/>
                </a:solidFill>
                <a:latin typeface="Calibri"/>
              </a:rPr>
              <a:t>к</a:t>
            </a:r>
            <a:r>
              <a:rPr b="0" lang="uk-UA" sz="4400" spc="-1" strike="noStrike">
                <a:solidFill>
                  <a:srgbClr val="000000"/>
                </a:solidFill>
                <a:latin typeface="Calibri"/>
              </a:rPr>
              <a:t>а</a:t>
            </a:r>
            <a:endParaRPr b="0" lang="uk-UA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uk-UA" sz="3200" spc="-1" strike="noStrike">
                <a:solidFill>
                  <a:srgbClr val="000000"/>
                </a:solidFill>
                <a:latin typeface="Calibri"/>
              </a:rPr>
              <a:t>Образец текста</a:t>
            </a:r>
            <a:endParaRPr b="0" lang="uk-UA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uk-UA" sz="2800" spc="-1" strike="noStrike">
                <a:solidFill>
                  <a:srgbClr val="000000"/>
                </a:solidFill>
                <a:latin typeface="Calibri"/>
              </a:rPr>
              <a:t>Второй уровень</a:t>
            </a:r>
            <a:endParaRPr b="0" lang="uk-UA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uk-UA" sz="2400" spc="-1" strike="noStrike">
                <a:solidFill>
                  <a:srgbClr val="000000"/>
                </a:solidFill>
                <a:latin typeface="Calibri"/>
              </a:rPr>
              <a:t>Третий уровень</a:t>
            </a:r>
            <a:endParaRPr b="0" lang="uk-UA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–"/>
            </a:pPr>
            <a:r>
              <a:rPr b="0" lang="uk-UA" sz="2000" spc="-1" strike="noStrike">
                <a:solidFill>
                  <a:srgbClr val="000000"/>
                </a:solidFill>
                <a:latin typeface="Calibri"/>
              </a:rPr>
              <a:t>Четвертый уровень</a:t>
            </a:r>
            <a:endParaRPr b="0" lang="uk-UA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»"/>
            </a:pPr>
            <a:r>
              <a:rPr b="0" lang="uk-UA" sz="2000" spc="-1" strike="noStrike">
                <a:solidFill>
                  <a:srgbClr val="000000"/>
                </a:solidFill>
                <a:latin typeface="Calibri"/>
              </a:rPr>
              <a:t>Пятый уровень</a:t>
            </a:r>
            <a:endParaRPr b="0" lang="uk-UA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fld id="{9FC3851B-BC95-41FA-9D29-9B0E3A0FF233}" type="datetime1">
              <a:rPr b="0" lang="en-US" sz="1200" spc="-1" strike="noStrike">
                <a:solidFill>
                  <a:srgbClr val="8b8b8b"/>
                </a:solidFill>
                <a:latin typeface="Calibri"/>
              </a:rPr>
              <a:t>01/14/2019</a:t>
            </a:fld>
            <a:endParaRPr b="0" lang="en-US" sz="12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E01B53E4-BED2-44BF-B968-022DA6DAA2BF}" type="slidenum">
              <a:rPr b="0" lang="en-US" sz="1200" spc="-1" strike="noStrike">
                <a:solidFill>
                  <a:srgbClr val="8b8b8b"/>
                </a:solidFill>
                <a:latin typeface="Calibri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image" Target="../media/image3.png"/><Relationship Id="rId3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image" Target="../media/image7.png"/><Relationship Id="rId3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image" Target="../media/image9.png"/><Relationship Id="rId3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CustomShape 1"/>
          <p:cNvSpPr/>
          <p:nvPr/>
        </p:nvSpPr>
        <p:spPr>
          <a:xfrm>
            <a:off x="2272680" y="500400"/>
            <a:ext cx="4637520" cy="1736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spAutoFit/>
          </a:bodyPr>
          <a:p>
            <a:pPr algn="ctr">
              <a:lnSpc>
                <a:spcPct val="100000"/>
              </a:lnSpc>
            </a:pPr>
            <a:r>
              <a:rPr b="0" lang="en-US" sz="7200" spc="-1" strike="noStrike">
                <a:solidFill>
                  <a:srgbClr val="ffffff"/>
                </a:solidFill>
                <a:latin typeface="Calibri"/>
              </a:rPr>
              <a:t>Bootstrap</a:t>
            </a:r>
            <a:endParaRPr b="0" lang="en-US" sz="7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ffffff"/>
                </a:solidFill>
                <a:latin typeface="Calibri"/>
              </a:rPr>
              <a:t>и не только</a:t>
            </a:r>
            <a:endParaRPr b="0" lang="en-US" sz="3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CustomShape 1"/>
          <p:cNvSpPr/>
          <p:nvPr/>
        </p:nvSpPr>
        <p:spPr>
          <a:xfrm>
            <a:off x="8316360" y="6237360"/>
            <a:ext cx="647640" cy="431640"/>
          </a:xfrm>
          <a:prstGeom prst="roundRect">
            <a:avLst>
              <a:gd name="adj" fmla="val 16667"/>
            </a:avLst>
          </a:prstGeom>
          <a:ln>
            <a:solidFill>
              <a:schemeClr val="tx2">
                <a:lumMod val="60000"/>
                <a:lumOff val="40000"/>
              </a:schemeClr>
            </a:solidFill>
            <a:rou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  <p:txBody>
          <a:bodyPr anchor="ctr">
            <a:noAutofit/>
          </a:bodyPr>
          <a:p>
            <a:pPr algn="ctr">
              <a:lnSpc>
                <a:spcPct val="100000"/>
              </a:lnSpc>
            </a:pPr>
            <a:fld id="{0C5EA354-8423-41D3-89C2-D1C209B63891}" type="slidenum">
              <a:rPr b="1" lang="en-US" sz="2400" spc="-1" strike="noStrike">
                <a:solidFill>
                  <a:srgbClr val="808080"/>
                </a:solidFill>
                <a:latin typeface="Calibri"/>
              </a:rPr>
              <a:t>&lt;number&gt;</a:t>
            </a:fld>
            <a:endParaRPr b="0" lang="en-US" sz="2400" spc="-1" strike="noStrike">
              <a:latin typeface="Arial"/>
            </a:endParaRPr>
          </a:p>
        </p:txBody>
      </p:sp>
      <p:pic>
        <p:nvPicPr>
          <p:cNvPr id="43" name="Рисунок 2" descr=""/>
          <p:cNvPicPr/>
          <p:nvPr/>
        </p:nvPicPr>
        <p:blipFill>
          <a:blip r:embed="rId1"/>
          <a:stretch/>
        </p:blipFill>
        <p:spPr>
          <a:xfrm>
            <a:off x="539640" y="1032480"/>
            <a:ext cx="2448000" cy="2841840"/>
          </a:xfrm>
          <a:prstGeom prst="rect">
            <a:avLst/>
          </a:prstGeom>
          <a:ln>
            <a:solidFill>
              <a:srgbClr val="00b0f0"/>
            </a:solidFill>
          </a:ln>
        </p:spPr>
      </p:pic>
      <p:sp>
        <p:nvSpPr>
          <p:cNvPr id="44" name="CustomShape 2"/>
          <p:cNvSpPr/>
          <p:nvPr/>
        </p:nvSpPr>
        <p:spPr>
          <a:xfrm>
            <a:off x="3179880" y="260640"/>
            <a:ext cx="3197160" cy="456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en-US" sz="2400" spc="-1" strike="noStrike">
                <a:solidFill>
                  <a:srgbClr val="000000"/>
                </a:solidFill>
                <a:latin typeface="Calibri"/>
              </a:rPr>
              <a:t>Twitter Bootstrap</a:t>
            </a:r>
            <a:endParaRPr b="0" lang="en-US" sz="2400" spc="-1" strike="noStrike">
              <a:latin typeface="Arial"/>
            </a:endParaRPr>
          </a:p>
        </p:txBody>
      </p:sp>
      <p:pic>
        <p:nvPicPr>
          <p:cNvPr id="45" name="Picture 2" descr=""/>
          <p:cNvPicPr/>
          <p:nvPr/>
        </p:nvPicPr>
        <p:blipFill>
          <a:blip r:embed="rId2"/>
          <a:stretch/>
        </p:blipFill>
        <p:spPr>
          <a:xfrm>
            <a:off x="3234960" y="1032480"/>
            <a:ext cx="5585040" cy="4124160"/>
          </a:xfrm>
          <a:prstGeom prst="rect">
            <a:avLst/>
          </a:prstGeom>
          <a:ln w="28440">
            <a:solidFill>
              <a:srgbClr val="00b0f0"/>
            </a:solidFill>
            <a:round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" dur="indefinite" restart="never" nodeType="tmRoot">
          <p:childTnLst>
            <p:seq>
              <p:cTn id="4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ustomShape 1"/>
          <p:cNvSpPr/>
          <p:nvPr/>
        </p:nvSpPr>
        <p:spPr>
          <a:xfrm>
            <a:off x="8316360" y="6237360"/>
            <a:ext cx="647640" cy="431640"/>
          </a:xfrm>
          <a:prstGeom prst="roundRect">
            <a:avLst>
              <a:gd name="adj" fmla="val 16667"/>
            </a:avLst>
          </a:prstGeom>
          <a:ln>
            <a:solidFill>
              <a:schemeClr val="tx2">
                <a:lumMod val="60000"/>
                <a:lumOff val="40000"/>
              </a:schemeClr>
            </a:solidFill>
            <a:rou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  <p:txBody>
          <a:bodyPr anchor="ctr">
            <a:noAutofit/>
          </a:bodyPr>
          <a:p>
            <a:pPr algn="ctr">
              <a:lnSpc>
                <a:spcPct val="100000"/>
              </a:lnSpc>
            </a:pPr>
            <a:fld id="{BEABF470-54BC-44E6-8AF6-E898EDC9DC17}" type="slidenum">
              <a:rPr b="1" lang="en-US" sz="2400" spc="-1" strike="noStrike">
                <a:solidFill>
                  <a:srgbClr val="808080"/>
                </a:solidFill>
                <a:latin typeface="Calibri"/>
              </a:rPr>
              <a:t>&lt;number&gt;</a:t>
            </a:fld>
            <a:endParaRPr b="0" lang="en-US" sz="2400" spc="-1" strike="noStrike">
              <a:latin typeface="Arial"/>
            </a:endParaRPr>
          </a:p>
        </p:txBody>
      </p:sp>
      <p:sp>
        <p:nvSpPr>
          <p:cNvPr id="47" name="CustomShape 2"/>
          <p:cNvSpPr/>
          <p:nvPr/>
        </p:nvSpPr>
        <p:spPr>
          <a:xfrm>
            <a:off x="3179880" y="116640"/>
            <a:ext cx="3197160" cy="456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en-US" sz="2400" spc="-1" strike="noStrike">
                <a:solidFill>
                  <a:srgbClr val="000000"/>
                </a:solidFill>
                <a:latin typeface="Calibri"/>
              </a:rPr>
              <a:t>Twitter Bootstrap</a:t>
            </a:r>
            <a:endParaRPr b="0" lang="en-US" sz="2400" spc="-1" strike="noStrike">
              <a:latin typeface="Arial"/>
            </a:endParaRPr>
          </a:p>
        </p:txBody>
      </p:sp>
      <p:pic>
        <p:nvPicPr>
          <p:cNvPr id="48" name="Рисунок 5" descr=""/>
          <p:cNvPicPr/>
          <p:nvPr/>
        </p:nvPicPr>
        <p:blipFill>
          <a:blip r:embed="rId1"/>
          <a:stretch/>
        </p:blipFill>
        <p:spPr>
          <a:xfrm>
            <a:off x="694080" y="914400"/>
            <a:ext cx="7626960" cy="2977920"/>
          </a:xfrm>
          <a:prstGeom prst="rect">
            <a:avLst/>
          </a:prstGeom>
          <a:ln w="28440">
            <a:solidFill>
              <a:srgbClr val="00b0f0"/>
            </a:solidFill>
            <a:round/>
          </a:ln>
        </p:spPr>
      </p:pic>
      <p:sp>
        <p:nvSpPr>
          <p:cNvPr id="49" name="CustomShape 3"/>
          <p:cNvSpPr/>
          <p:nvPr/>
        </p:nvSpPr>
        <p:spPr>
          <a:xfrm>
            <a:off x="731520" y="4269600"/>
            <a:ext cx="7560360" cy="2222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just">
              <a:lnSpc>
                <a:spcPct val="100000"/>
              </a:lnSpc>
            </a:pPr>
            <a:r>
              <a:rPr b="0" i="1" lang="en-US" sz="2800" spc="-1" strike="noStrike">
                <a:solidFill>
                  <a:srgbClr val="000000"/>
                </a:solidFill>
                <a:latin typeface="Calibri"/>
              </a:rPr>
              <a:t>Библиотека построена на основе классов имплементирующих базовые примитивы, добавляя которые к элементу вы задаёте ему стилевое оформление </a:t>
            </a:r>
            <a:endParaRPr b="0" lang="en-US" sz="2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5" dur="indefinite" restart="never" nodeType="tmRoot">
          <p:childTnLst>
            <p:seq>
              <p:cTn id="6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CustomShape 1"/>
          <p:cNvSpPr/>
          <p:nvPr/>
        </p:nvSpPr>
        <p:spPr>
          <a:xfrm>
            <a:off x="8316360" y="6237360"/>
            <a:ext cx="647640" cy="431640"/>
          </a:xfrm>
          <a:prstGeom prst="roundRect">
            <a:avLst>
              <a:gd name="adj" fmla="val 16667"/>
            </a:avLst>
          </a:prstGeom>
          <a:ln>
            <a:solidFill>
              <a:schemeClr val="tx2">
                <a:lumMod val="60000"/>
                <a:lumOff val="40000"/>
              </a:schemeClr>
            </a:solidFill>
            <a:rou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  <p:txBody>
          <a:bodyPr anchor="ctr">
            <a:noAutofit/>
          </a:bodyPr>
          <a:p>
            <a:pPr algn="ctr">
              <a:lnSpc>
                <a:spcPct val="100000"/>
              </a:lnSpc>
            </a:pPr>
            <a:fld id="{EA5957EC-3A7B-4341-8D7F-00AC11F0EAB3}" type="slidenum">
              <a:rPr b="1" lang="en-US" sz="2400" spc="-1" strike="noStrike">
                <a:solidFill>
                  <a:srgbClr val="808080"/>
                </a:solidFill>
                <a:latin typeface="Calibri"/>
              </a:rPr>
              <a:t>&lt;number&gt;</a:t>
            </a:fld>
            <a:endParaRPr b="0" lang="en-US" sz="2400" spc="-1" strike="noStrike">
              <a:latin typeface="Arial"/>
            </a:endParaRPr>
          </a:p>
        </p:txBody>
      </p:sp>
      <p:sp>
        <p:nvSpPr>
          <p:cNvPr id="51" name="CustomShape 2"/>
          <p:cNvSpPr/>
          <p:nvPr/>
        </p:nvSpPr>
        <p:spPr>
          <a:xfrm>
            <a:off x="3179880" y="116640"/>
            <a:ext cx="3197160" cy="456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en-US" sz="2400" spc="-1" strike="noStrike">
                <a:solidFill>
                  <a:srgbClr val="000000"/>
                </a:solidFill>
                <a:latin typeface="Calibri"/>
              </a:rPr>
              <a:t>Twitter Bootstrap</a:t>
            </a:r>
            <a:endParaRPr b="0" lang="en-US" sz="2400" spc="-1" strike="noStrike">
              <a:latin typeface="Arial"/>
            </a:endParaRPr>
          </a:p>
        </p:txBody>
      </p:sp>
      <p:pic>
        <p:nvPicPr>
          <p:cNvPr id="52" name="Рисунок 7" descr=""/>
          <p:cNvPicPr/>
          <p:nvPr/>
        </p:nvPicPr>
        <p:blipFill>
          <a:blip r:embed="rId1"/>
          <a:stretch/>
        </p:blipFill>
        <p:spPr>
          <a:xfrm>
            <a:off x="640080" y="1267920"/>
            <a:ext cx="7908480" cy="2115360"/>
          </a:xfrm>
          <a:prstGeom prst="rect">
            <a:avLst/>
          </a:prstGeom>
          <a:ln w="28440">
            <a:solidFill>
              <a:srgbClr val="00b0f0"/>
            </a:solidFill>
            <a:round/>
          </a:ln>
        </p:spPr>
      </p:pic>
      <p:sp>
        <p:nvSpPr>
          <p:cNvPr id="53" name="CustomShape 3"/>
          <p:cNvSpPr/>
          <p:nvPr/>
        </p:nvSpPr>
        <p:spPr>
          <a:xfrm>
            <a:off x="640080" y="3750840"/>
            <a:ext cx="7908480" cy="1918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just">
              <a:lnSpc>
                <a:spcPct val="100000"/>
              </a:lnSpc>
            </a:pPr>
            <a:r>
              <a:rPr b="0" i="1" lang="en-US" sz="2400" spc="-1" strike="noStrike">
                <a:solidFill>
                  <a:srgbClr val="000000"/>
                </a:solidFill>
                <a:latin typeface="Calibri"/>
              </a:rPr>
              <a:t>Вторая опора Bootstrap – «сетка» размещения элементов, позволяющая размещать элементы в несколько столбцов, размер (и количество) которых будет адаптироваться под размеры экрана.</a:t>
            </a:r>
            <a:endParaRPr b="0" lang="en-US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7" dur="indefinite" restart="never" nodeType="tmRoot">
          <p:childTnLst>
            <p:seq>
              <p:cTn id="8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CustomShape 1"/>
          <p:cNvSpPr/>
          <p:nvPr/>
        </p:nvSpPr>
        <p:spPr>
          <a:xfrm>
            <a:off x="2333160" y="313560"/>
            <a:ext cx="4546080" cy="516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i="1" lang="en-US" sz="2800" spc="-1" strike="noStrike">
                <a:solidFill>
                  <a:srgbClr val="000000"/>
                </a:solidFill>
                <a:latin typeface="Calibri"/>
              </a:rPr>
              <a:t>Пример использования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55" name="CustomShape 2"/>
          <p:cNvSpPr/>
          <p:nvPr/>
        </p:nvSpPr>
        <p:spPr>
          <a:xfrm>
            <a:off x="8316360" y="6237360"/>
            <a:ext cx="647640" cy="431640"/>
          </a:xfrm>
          <a:prstGeom prst="roundRect">
            <a:avLst>
              <a:gd name="adj" fmla="val 16667"/>
            </a:avLst>
          </a:prstGeom>
          <a:ln>
            <a:solidFill>
              <a:schemeClr val="tx2">
                <a:lumMod val="60000"/>
                <a:lumOff val="40000"/>
              </a:schemeClr>
            </a:solidFill>
            <a:rou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  <p:txBody>
          <a:bodyPr anchor="ctr">
            <a:noAutofit/>
          </a:bodyPr>
          <a:p>
            <a:pPr algn="ctr">
              <a:lnSpc>
                <a:spcPct val="100000"/>
              </a:lnSpc>
            </a:pPr>
            <a:fld id="{99E85D2D-5C8A-44A2-B97A-DDE82BCE2EC3}" type="slidenum">
              <a:rPr b="1" lang="en-US" sz="2400" spc="-1" strike="noStrike">
                <a:solidFill>
                  <a:srgbClr val="808080"/>
                </a:solidFill>
                <a:latin typeface="Calibri"/>
              </a:rPr>
              <a:t>&lt;number&gt;</a:t>
            </a:fld>
            <a:endParaRPr b="0" lang="en-US" sz="2400" spc="-1" strike="noStrike">
              <a:latin typeface="Arial"/>
            </a:endParaRPr>
          </a:p>
        </p:txBody>
      </p:sp>
      <p:pic>
        <p:nvPicPr>
          <p:cNvPr id="56" name="Рисунок 4" descr=""/>
          <p:cNvPicPr/>
          <p:nvPr/>
        </p:nvPicPr>
        <p:blipFill>
          <a:blip r:embed="rId1"/>
          <a:stretch/>
        </p:blipFill>
        <p:spPr>
          <a:xfrm>
            <a:off x="532440" y="1117440"/>
            <a:ext cx="8215920" cy="4615560"/>
          </a:xfrm>
          <a:prstGeom prst="rect">
            <a:avLst/>
          </a:prstGeom>
          <a:ln w="28440">
            <a:solidFill>
              <a:srgbClr val="92d050"/>
            </a:solidFill>
            <a:round/>
          </a:ln>
        </p:spPr>
      </p:pic>
      <p:pic>
        <p:nvPicPr>
          <p:cNvPr id="57" name="Picture 5" descr=""/>
          <p:cNvPicPr/>
          <p:nvPr/>
        </p:nvPicPr>
        <p:blipFill>
          <a:blip r:embed="rId2"/>
          <a:stretch/>
        </p:blipFill>
        <p:spPr>
          <a:xfrm>
            <a:off x="7444080" y="4365000"/>
            <a:ext cx="1195920" cy="117468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9" dur="indefinite" restart="never" nodeType="tmRoot">
          <p:childTnLst>
            <p:seq>
              <p:cTn id="10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CustomShape 1"/>
          <p:cNvSpPr/>
          <p:nvPr/>
        </p:nvSpPr>
        <p:spPr>
          <a:xfrm>
            <a:off x="8316360" y="6237360"/>
            <a:ext cx="647640" cy="431640"/>
          </a:xfrm>
          <a:prstGeom prst="roundRect">
            <a:avLst>
              <a:gd name="adj" fmla="val 16667"/>
            </a:avLst>
          </a:prstGeom>
          <a:ln>
            <a:solidFill>
              <a:schemeClr val="tx2">
                <a:lumMod val="60000"/>
                <a:lumOff val="40000"/>
              </a:schemeClr>
            </a:solidFill>
            <a:rou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  <p:txBody>
          <a:bodyPr anchor="ctr">
            <a:noAutofit/>
          </a:bodyPr>
          <a:p>
            <a:pPr algn="ctr">
              <a:lnSpc>
                <a:spcPct val="100000"/>
              </a:lnSpc>
            </a:pPr>
            <a:fld id="{229D8987-46C2-4E7E-95A3-10B95677C29D}" type="slidenum">
              <a:rPr b="1" lang="en-US" sz="2400" spc="-1" strike="noStrike">
                <a:solidFill>
                  <a:srgbClr val="808080"/>
                </a:solidFill>
                <a:latin typeface="Calibri"/>
              </a:rPr>
              <a:t>&lt;number&gt;</a:t>
            </a:fld>
            <a:endParaRPr b="0" lang="en-US" sz="2400" spc="-1" strike="noStrike">
              <a:latin typeface="Arial"/>
            </a:endParaRPr>
          </a:p>
        </p:txBody>
      </p:sp>
      <p:sp>
        <p:nvSpPr>
          <p:cNvPr id="59" name="CustomShape 2"/>
          <p:cNvSpPr/>
          <p:nvPr/>
        </p:nvSpPr>
        <p:spPr>
          <a:xfrm>
            <a:off x="1763640" y="188640"/>
            <a:ext cx="6264360" cy="1369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i="1" lang="en-US" sz="2800" spc="-1" strike="noStrike">
                <a:solidFill>
                  <a:srgbClr val="000000"/>
                </a:solidFill>
                <a:latin typeface="Calibri"/>
              </a:rPr>
              <a:t>Стили для «настройки» Bootstrap’а (применяется на все страницах)</a:t>
            </a:r>
            <a:endParaRPr b="0" lang="en-US" sz="2800" spc="-1" strike="noStrike">
              <a:latin typeface="Arial"/>
            </a:endParaRPr>
          </a:p>
        </p:txBody>
      </p:sp>
      <p:pic>
        <p:nvPicPr>
          <p:cNvPr id="60" name="Рисунок 1" descr=""/>
          <p:cNvPicPr/>
          <p:nvPr/>
        </p:nvPicPr>
        <p:blipFill>
          <a:blip r:embed="rId1"/>
          <a:stretch/>
        </p:blipFill>
        <p:spPr>
          <a:xfrm>
            <a:off x="3132000" y="1612080"/>
            <a:ext cx="3285720" cy="3904920"/>
          </a:xfrm>
          <a:prstGeom prst="rect">
            <a:avLst/>
          </a:prstGeom>
          <a:ln w="28440">
            <a:solidFill>
              <a:srgbClr val="92d050"/>
            </a:solidFill>
            <a:round/>
          </a:ln>
        </p:spPr>
      </p:pic>
      <p:pic>
        <p:nvPicPr>
          <p:cNvPr id="61" name="Picture 5" descr=""/>
          <p:cNvPicPr/>
          <p:nvPr/>
        </p:nvPicPr>
        <p:blipFill>
          <a:blip r:embed="rId2"/>
          <a:stretch/>
        </p:blipFill>
        <p:spPr>
          <a:xfrm>
            <a:off x="7264080" y="2493000"/>
            <a:ext cx="1195920" cy="117468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1" dur="indefinite" restart="never" nodeType="tmRoot">
          <p:childTnLst>
            <p:seq>
              <p:cTn id="1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5145</TotalTime>
  <Application>LibreOffice/6.1.4.2$Linux_X86_64 LibreOffice_project/10$Build-2</Application>
  <Words>814</Words>
  <Paragraphs>106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2014-11-20T09:08:59Z</dcterms:created>
  <dc:creator>user</dc:creator>
  <dc:description/>
  <dc:language>en-US</dc:language>
  <cp:lastModifiedBy/>
  <dcterms:modified xsi:type="dcterms:W3CDTF">2019-01-14T01:53:36Z</dcterms:modified>
  <cp:revision>731</cp:revision>
  <dc:subject/>
  <dc:title>Вступление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Экран (4:3)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28</vt:i4>
  </property>
</Properties>
</file>