
<file path=[Content_Types].xml><?xml version="1.0" encoding="utf-8"?>
<Types xmlns="http://schemas.openxmlformats.org/package/2006/content-types">
  <Default ContentType="application/xml" Extension="xml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b12c1c6f9d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b12c1c6f9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b12c1c6f9d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b12c1c6f9d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b12c1c6f9d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b12c1c6f9d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b12c1c6f9d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b12c1c6f9d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b12c1c6f9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b12c1c6f9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b12c1c6f9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b12c1c6f9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b12c1c6f9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b12c1c6f9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b12c1c6f9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b12c1c6f9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b12c1c6f9d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b12c1c6f9d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b12c1c6f9d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b12c1c6f9d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b12c1c6f9d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b12c1c6f9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b12c1c6f9d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b12c1c6f9d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git.herzen.spb.ru/201910/it_project_management/blob/master/%D0%92%D0%A1%D0%A0_1-1.pdf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git.herzen.spb.ru/201910/it_project_management/blob/master/%D0%92%D0%A1%D0%A0_2-2.md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git.herzen.spb.ru/201910/it_project_management/blob/master/%D0%92%D0%A1%D0%A0_3-2.md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git.herzen.spb.ru/201910/it_project_management/blob/master/%D0%92%D0%A1%D0%A0_4-2.pdf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git.herzen.spb.ru/201910/it_project_management/blob/master/%D0%98%D0%A1%D0%A0_1-1.md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it.herzen.spb.ru/201910/it_project_management/blob/master/%D0%98%D0%A1%D0%A0_1-2.md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it.herzen.spb.ru/201910/it_project_management/blob/master/%D0%98%D0%A1%D0%A0_2-1.md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git.herzen.spb.ru/201910/it_project_management/blob/master/%D0%98%D0%A1%D0%A0_2-2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git.herzen.spb.ru/201910/it_project_management/blob/master/%D0%98%D0%A1%D0%A0_3-1.md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git.herzen.spb.ru/201910/it_project_management/blob/master/%D0%98%D0%A1%D0%A0_3-2.md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git.herzen.spb.ru/201910/it_project_management/blob/master/%D0%98%D0%A1%D0%A0_3-3.md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git.herzen.spb.ru/201910/it_project_management/blob/master/%D0%98%D0%A1%D0%A0_4-1.md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/>
              <a:t>ОТЧЁТ ПО ДИСЦИПЛИНЕ “УПРАВЛЕНИЕ IT-ПРОЕКТАМИ ДЛЯ КОРПОРАТИВНОГО ОБУЧЕНИЯ”</a:t>
            </a:r>
            <a:endParaRPr sz="28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Игнатьев Денис Сергеевич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ВСР 1.1</a:t>
            </a:r>
            <a:endParaRPr/>
          </a:p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1. Анализ современных инструментов для быстрого прототипирования интерфейсов ИТ-продуктов. Создание презентации по наиболее эффективному инструменту из проанализированных решений. Публичное выступление.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https://git.herzen.spb.ru/201910/it_project_management/blob/master/%D0%92%D0%A1%D0%A0_1-1.pdf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ВСР 2.2</a:t>
            </a:r>
            <a:endParaRPr/>
          </a:p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Создание первоначального макета компоненты образовательной среды корпоративного обучения с использованием сервиса визуального проектирования и публичное его представление. Профиль сотрудника с его прогрессом.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https://git.herzen.spb.ru/201910/it_project_management/blob/master/%D0%92%D0%A1%D0%A0_2-2.md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ВСР 3.2</a:t>
            </a:r>
            <a:endParaRPr/>
          </a:p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Написание фрагмента технического задания по созданию отдельного модуля образовательной среды и создание отчета-репозитория о проделанной работе в GitHub, оформление с использованием разметки Markdown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https://git.herzen.spb.ru/201910/it_project_management/blob/master/%D0%92%D0%A1%D0%A0_3-2.md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ВСР 4.2</a:t>
            </a:r>
            <a:endParaRPr/>
          </a:p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Анализ одной методологии разработки программных ИТ-продуктов для корпоративного обучения и создание презентации с ее кратким описанием. Публичное представление.</a:t>
            </a:r>
            <a:endParaRPr sz="2400"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https://git.herzen.spb.ru/201910/it_project_management/blob/master/%D0%92%D0%A1%D0%A0_4-2.pdf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1.1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Создать репозиторий в системе контроля версий Git (на сайте GitHub) и выполнить базовый набор действий по работе с ним: выполнить операцию commit, создать ветку, выполнить клонирование репозитория, выполнить слияние двух веток. Создание отчета-репозитория о проделанной работе в GitHub, оформление с использованием разметки Markdown.</a:t>
            </a:r>
            <a:endParaRPr sz="2400"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https://git.herzen.spb.ru/201910/it_project_management/blob/master/%D0%98%D0%A1%D0%A0_1-1.md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1.2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Создание диаграммы Ганта для организации проектной деятельности по разработке компонента образовательной среды для образовательного учреждения и анализ потенциальных рисков. Создание отчета-репозитория в GitHub, оформление с использованием разметки Markdown. </a:t>
            </a:r>
            <a:endParaRPr sz="2400"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https://git.herzen.spb.ru/201910/it_project_management/blob/master/%D0%98%D0%A1%D0%A0_1-2.md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2.1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Создание дизайн-макета IT-продукта для компонента образовательной среды (или электронного образовательного ресурса) или собственного продукта, согласованного с преподавателем.</a:t>
            </a:r>
            <a:endParaRPr sz="2400"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https://git.herzen.spb.ru/201910/it_project_management/blob/master/%D0%98%D0%A1%D0%A0_2-1.md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2.2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Создание презентации-глоссария на тему «Гибкая методология SCRUM в образовательном процессе» средствами веб-технологий HTML, CSS, JS (Web-based slideshow) и оформление его в виде веб-сайта с использованием сервиса GitHub Pages.</a:t>
            </a:r>
            <a:endParaRPr sz="2400"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https://git.herzen.spb.ru/201910/it_project_management/blob/master/%D0%98%D0%A1%D0%A0_2-2.pdf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3.1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Организация и проведение юзабилити-тестирования компонента образовательной среды образовательного учреждения и создание отчета о его результатах (в виде презентации или текстового документа) в GitHub, оформление с использованием разметки Markdown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https://git.herzen.spb.ru/201910/it_project_management/blob/master/%D0%98%D0%A1%D0%A0_3-1.md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3.2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Проведение юзабилити-тестирования с использованием шкалы "System Usability Scale" образовательного IT-продукта. Написание отчета по результатам тестирования в GitHub, оформление с использованием разметки markdown.</a:t>
            </a:r>
            <a:endParaRPr sz="2400"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https://git.herzen.spb.ru/201910/it_project_management/blob/master/%D0%98%D0%A1%D0%A0_3-2.md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3.3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Анализ работы модуля образовательной среды или IT-продукта корпоративного обучения и создание схемы с последовательностью выполняемых операций и оформление по результатам отчета в репозитории с использованием разметки Markdown.</a:t>
            </a:r>
            <a:endParaRPr sz="2400"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https://git.herzen.spb.ru/201910/it_project_management/blob/master/%D0%98%D0%A1%D0%A0_3-3.md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4.1</a:t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220027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Изучив конкретную систему управления IT-проектами корпоративного обучения, использовав одну из стратегий ветвления (branching strategies) на основе сервиса GitHub реализовать добавление функции в существующем программном IT-проекте веб-ориентированной компоненте образовательной среды, предварительно создать запрос на добавление функционала (issue), спланировать временные затраты. Оформление отчета по результатам работы и презентации или одностраничного сайта с основными результатами. Публичное выступление.</a:t>
            </a:r>
            <a:endParaRPr sz="2400"/>
          </a:p>
          <a:p>
            <a:pPr indent="-220027" lvl="0" marL="22860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ct val="75000"/>
              <a:buChar char="●"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ru" sz="24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https://git.herzen.spb.ru/201910/it_project_management/blob/master/%D0%98%D0%A1%D0%A0_4-1.md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