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8" autoAdjust="0"/>
    <p:restoredTop sz="94660"/>
  </p:normalViewPr>
  <p:slideViewPr>
    <p:cSldViewPr snapToGrid="0" showGuides="1">
      <p:cViewPr varScale="1">
        <p:scale>
          <a:sx n="66" d="100"/>
          <a:sy n="66" d="100"/>
        </p:scale>
        <p:origin x="90" y="73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59684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5427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01185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604482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524155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06385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664877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24869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740294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819907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220285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A2696A-0509-4A3D-BDC3-49DE255588DB}" type="datetimeFigureOut">
              <a:rPr lang="ru-RU" smtClean="0"/>
              <a:t>06.10.2025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8C1F90-1468-439E-B812-AC039551B37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133861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err="1" smtClean="0"/>
              <a:t>Канбан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Игнатьев Денис Сергеевич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601256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Что такое </a:t>
            </a:r>
            <a:r>
              <a:rPr lang="ru-RU" dirty="0" err="1" smtClean="0"/>
              <a:t>Канбан</a:t>
            </a:r>
            <a:r>
              <a:rPr lang="en-US" dirty="0" smtClean="0"/>
              <a:t>?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smtClean="0"/>
              <a:t>Гибкая методология для управления задачами с креплением задач на доску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201997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err="1" smtClean="0"/>
              <a:t>Канбан</a:t>
            </a:r>
            <a:r>
              <a:rPr lang="ru-RU" dirty="0" smtClean="0"/>
              <a:t>-доска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Может иметь любое количество колонок</a:t>
            </a:r>
          </a:p>
          <a:p>
            <a:r>
              <a:rPr lang="ru-RU" dirty="0" smtClean="0"/>
              <a:t>Для доски установлен лимит, при превышении которого на разбор задач из колонки перенаправляется больше сил </a:t>
            </a:r>
          </a:p>
          <a:p>
            <a:r>
              <a:rPr lang="ru-RU" dirty="0" smtClean="0"/>
              <a:t>Задачи двигаются по колонкам слева направо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8542639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Каденции (собрания)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Ежедневная встреча </a:t>
            </a:r>
          </a:p>
          <a:p>
            <a:r>
              <a:rPr lang="ru-RU" dirty="0" smtClean="0"/>
              <a:t>Обзор рисков </a:t>
            </a:r>
          </a:p>
          <a:p>
            <a:r>
              <a:rPr lang="ru-RU" dirty="0" smtClean="0"/>
              <a:t>Обзор стратегии </a:t>
            </a:r>
          </a:p>
          <a:p>
            <a:r>
              <a:rPr lang="ru-RU" dirty="0" smtClean="0"/>
              <a:t>Обзор предоставления услуг </a:t>
            </a:r>
          </a:p>
          <a:p>
            <a:r>
              <a:rPr lang="ru-RU" dirty="0" smtClean="0"/>
              <a:t>Обзор операций </a:t>
            </a:r>
          </a:p>
          <a:p>
            <a:r>
              <a:rPr lang="ru-RU" dirty="0" smtClean="0"/>
              <a:t>Пополнение запасов </a:t>
            </a:r>
          </a:p>
          <a:p>
            <a:r>
              <a:rPr lang="ru-RU" dirty="0" smtClean="0"/>
              <a:t>Планирование поставок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401253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Отличия от </a:t>
            </a:r>
            <a:r>
              <a:rPr lang="en-US" dirty="0" smtClean="0"/>
              <a:t>Scrum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Не нужно перестраивать систему </a:t>
            </a:r>
          </a:p>
          <a:p>
            <a:r>
              <a:rPr lang="ru-RU" dirty="0" err="1" smtClean="0"/>
              <a:t>Канбан</a:t>
            </a:r>
            <a:r>
              <a:rPr lang="ru-RU" dirty="0" smtClean="0"/>
              <a:t> лучше подходит для сопровождения, текучки небольших задач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622203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Спасибо </a:t>
            </a:r>
            <a:r>
              <a:rPr lang="ru-RU" smtClean="0"/>
              <a:t>за внимание!</a:t>
            </a:r>
            <a:endParaRPr lang="ru-RU"/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84670827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85</Words>
  <Application>Microsoft Office PowerPoint</Application>
  <PresentationFormat>Широкоэкранный</PresentationFormat>
  <Paragraphs>20</Paragraphs>
  <Slides>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Тема Office</vt:lpstr>
      <vt:lpstr>Канбан</vt:lpstr>
      <vt:lpstr>Что такое Канбан?</vt:lpstr>
      <vt:lpstr>Канбан-доска</vt:lpstr>
      <vt:lpstr>Каденции (собрания)</vt:lpstr>
      <vt:lpstr>Отличия от Scrum</vt:lpstr>
      <vt:lpstr>Спасибо за внимание!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Канбан</dc:title>
  <dc:creator>DENIS</dc:creator>
  <cp:lastModifiedBy>DENIS</cp:lastModifiedBy>
  <cp:revision>1</cp:revision>
  <dcterms:created xsi:type="dcterms:W3CDTF">2025-10-06T09:28:10Z</dcterms:created>
  <dcterms:modified xsi:type="dcterms:W3CDTF">2025-10-06T09:28:25Z</dcterms:modified>
</cp:coreProperties>
</file>

<file path=docProps/thumbnail.jpeg>
</file>