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90" y="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42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8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44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1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63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8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8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02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99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2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2696A-0509-4A3D-BDC3-49DE255588DB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C1F90-1468-439E-B812-AC039551B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8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Канбан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Игнатьев Денис Сергеевич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12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Канбан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Гибкая методология для управления задачами с креплением задач на доску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199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Канбан</a:t>
            </a:r>
            <a:r>
              <a:rPr lang="ru-RU" dirty="0" smtClean="0"/>
              <a:t>-доска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Может иметь любое количество колонок</a:t>
            </a:r>
          </a:p>
          <a:p>
            <a:r>
              <a:rPr lang="ru-RU" dirty="0" smtClean="0"/>
              <a:t>Для доски установлен лимит, при превышении которого на разбор задач из колонки перенаправляется больше сил </a:t>
            </a:r>
          </a:p>
          <a:p>
            <a:r>
              <a:rPr lang="ru-RU" dirty="0" smtClean="0"/>
              <a:t>Задачи двигаются по колонкам слева направо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42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Каденции (собрания)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Ежедневная встреча </a:t>
            </a:r>
          </a:p>
          <a:p>
            <a:r>
              <a:rPr lang="ru-RU" dirty="0" smtClean="0"/>
              <a:t>Обзор рисков </a:t>
            </a:r>
          </a:p>
          <a:p>
            <a:r>
              <a:rPr lang="ru-RU" dirty="0" smtClean="0"/>
              <a:t>Обзор стратегии </a:t>
            </a:r>
          </a:p>
          <a:p>
            <a:r>
              <a:rPr lang="ru-RU" dirty="0" smtClean="0"/>
              <a:t>Обзор предоставления услуг </a:t>
            </a:r>
          </a:p>
          <a:p>
            <a:r>
              <a:rPr lang="ru-RU" dirty="0" smtClean="0"/>
              <a:t>Обзор операций </a:t>
            </a:r>
          </a:p>
          <a:p>
            <a:r>
              <a:rPr lang="ru-RU" dirty="0" smtClean="0"/>
              <a:t>Пополнение запасов </a:t>
            </a:r>
          </a:p>
          <a:p>
            <a:r>
              <a:rPr lang="ru-RU" dirty="0" smtClean="0"/>
              <a:t>Планирование поставок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125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от </a:t>
            </a:r>
            <a:r>
              <a:rPr lang="en-US" dirty="0" smtClean="0"/>
              <a:t>Scrum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нужно перестраивать систему </a:t>
            </a:r>
          </a:p>
          <a:p>
            <a:r>
              <a:rPr lang="ru-RU" dirty="0" err="1" smtClean="0"/>
              <a:t>Канбан</a:t>
            </a:r>
            <a:r>
              <a:rPr lang="ru-RU" dirty="0" smtClean="0"/>
              <a:t> лучше подходит для сопровождения, текучки небольших задач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220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670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Канбан</vt:lpstr>
      <vt:lpstr>Что такое Канбан?</vt:lpstr>
      <vt:lpstr>Канбан-доска</vt:lpstr>
      <vt:lpstr>Каденции (собрания)</vt:lpstr>
      <vt:lpstr>Отличия от Scrum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Канбан</dc:title>
  <dc:creator>DENIS</dc:creator>
  <cp:lastModifiedBy>DENIS</cp:lastModifiedBy>
  <cp:revision>1</cp:revision>
  <dcterms:created xsi:type="dcterms:W3CDTF">2025-10-06T09:28:10Z</dcterms:created>
  <dcterms:modified xsi:type="dcterms:W3CDTF">2025-10-06T09:28:25Z</dcterms:modified>
</cp:coreProperties>
</file>