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84" y="20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4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7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6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22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8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16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01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2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432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5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5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31862-F221-4D55-8FA1-91D9217A95B1}" type="datetimeFigureOut">
              <a:rPr lang="ru-RU" smtClean="0"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C6DDB-5549-49E4-999B-B86CC93FD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ВСР 1_1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Игнатьев Денис Сергеевич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459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</a:t>
            </a:r>
            <a:r>
              <a:rPr lang="en-US" dirty="0" err="1" smtClean="0"/>
              <a:t>Figma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Облачный доступ с любого устройства.</a:t>
            </a:r>
          </a:p>
          <a:p>
            <a:r>
              <a:rPr lang="ru-RU" dirty="0" smtClean="0"/>
              <a:t>Режим комментариев и презентаций.</a:t>
            </a:r>
          </a:p>
          <a:p>
            <a:r>
              <a:rPr lang="ru-RU" dirty="0" smtClean="0"/>
              <a:t>Встроенные плагины и интеграции (</a:t>
            </a:r>
            <a:r>
              <a:rPr lang="ru-RU" dirty="0" err="1" smtClean="0"/>
              <a:t>Slack</a:t>
            </a:r>
            <a:r>
              <a:rPr lang="ru-RU" dirty="0" smtClean="0"/>
              <a:t>, </a:t>
            </a:r>
            <a:r>
              <a:rPr lang="ru-RU" dirty="0" err="1" smtClean="0"/>
              <a:t>Jira</a:t>
            </a:r>
            <a:r>
              <a:rPr lang="ru-RU" dirty="0" smtClean="0"/>
              <a:t>, </a:t>
            </a:r>
            <a:r>
              <a:rPr lang="ru-RU" dirty="0" err="1" smtClean="0"/>
              <a:t>FigJam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Экспорт в различные форматы.</a:t>
            </a:r>
          </a:p>
          <a:p>
            <a:r>
              <a:rPr lang="ru-RU" dirty="0" smtClean="0"/>
              <a:t>Поддержка сообществ и шаблонов.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755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Figma</a:t>
            </a:r>
            <a:r>
              <a:rPr lang="ru-RU" dirty="0" smtClean="0"/>
              <a:t> — современный и универсальный инструмент для быстрого </a:t>
            </a:r>
            <a:r>
              <a:rPr lang="ru-RU" dirty="0" err="1" smtClean="0"/>
              <a:t>прототипирования</a:t>
            </a:r>
            <a:r>
              <a:rPr lang="ru-RU" dirty="0" smtClean="0"/>
              <a:t> интерфейсов, объединяющий дизайнеров, разработчиков и заказчиков в одном пространстве. Использование </a:t>
            </a:r>
            <a:r>
              <a:rPr lang="ru-RU" dirty="0" err="1" smtClean="0"/>
              <a:t>Figma</a:t>
            </a:r>
            <a:r>
              <a:rPr lang="ru-RU" dirty="0" smtClean="0"/>
              <a:t> значительно ускоряет процесс проектирования и улучшает качество конечного продукта.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444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Анализ современных инструментов для быстрого </a:t>
            </a:r>
            <a:r>
              <a:rPr lang="ru-RU" dirty="0" err="1" smtClean="0"/>
              <a:t>прототипирования</a:t>
            </a:r>
            <a:r>
              <a:rPr lang="ru-RU" dirty="0" smtClean="0"/>
              <a:t> интерфейсов ИТ-продуктов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043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Изучить современные инструменты для проектирования интерфейсов, оценить их возможности и выбрать наиболее эффективный инструмент для быстрого создания прототипов ИТ-продуктов.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062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прототипирование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создания визуальной модели будущего интерфейса продукта.</a:t>
            </a:r>
          </a:p>
          <a:p>
            <a:r>
              <a:rPr lang="ru-RU" dirty="0" smtClean="0"/>
              <a:t>Позволяет протестировать идеи до начала разработки.</a:t>
            </a:r>
          </a:p>
          <a:p>
            <a:r>
              <a:rPr lang="ru-RU" dirty="0" smtClean="0"/>
              <a:t>Цель — снизить риски, сэкономить ресурсы и улучшить UX.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8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инструменты </a:t>
            </a:r>
            <a:r>
              <a:rPr lang="ru-RU" dirty="0" err="1" smtClean="0"/>
              <a:t>прототипирования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Figma</a:t>
            </a:r>
            <a:r>
              <a:rPr lang="en-US" dirty="0" smtClean="0"/>
              <a:t> — </a:t>
            </a:r>
            <a:r>
              <a:rPr lang="ru-RU" dirty="0" smtClean="0"/>
              <a:t>облачный инструмент для совместной работы.</a:t>
            </a:r>
          </a:p>
          <a:p>
            <a:r>
              <a:rPr lang="en-US" dirty="0" smtClean="0"/>
              <a:t>Adobe XD — </a:t>
            </a:r>
            <a:r>
              <a:rPr lang="ru-RU" dirty="0" smtClean="0"/>
              <a:t>интеграция с продуктами </a:t>
            </a:r>
            <a:r>
              <a:rPr lang="en-US" dirty="0" smtClean="0"/>
              <a:t>Adobe, </a:t>
            </a:r>
            <a:r>
              <a:rPr lang="ru-RU" dirty="0" smtClean="0"/>
              <a:t>фокус на </a:t>
            </a:r>
            <a:r>
              <a:rPr lang="en-US" dirty="0" smtClean="0"/>
              <a:t>UI/UX.</a:t>
            </a:r>
            <a:endParaRPr lang="ru-RU" dirty="0" smtClean="0"/>
          </a:p>
          <a:p>
            <a:r>
              <a:rPr lang="en-US" dirty="0" smtClean="0"/>
              <a:t>Sketch — </a:t>
            </a:r>
            <a:r>
              <a:rPr lang="ru-RU" dirty="0" smtClean="0"/>
              <a:t>популярный среди дизайнеров </a:t>
            </a:r>
            <a:r>
              <a:rPr lang="en-US" dirty="0" err="1" smtClean="0"/>
              <a:t>macOS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 smtClean="0"/>
              <a:t>Axure</a:t>
            </a:r>
            <a:r>
              <a:rPr lang="en-US" dirty="0" smtClean="0"/>
              <a:t> RP — </a:t>
            </a:r>
            <a:r>
              <a:rPr lang="ru-RU" dirty="0" smtClean="0"/>
              <a:t>мощный инструмент для интерактивных прототипов.</a:t>
            </a:r>
          </a:p>
          <a:p>
            <a:r>
              <a:rPr lang="en-US" dirty="0" smtClean="0"/>
              <a:t>Framer — </a:t>
            </a:r>
            <a:r>
              <a:rPr lang="ru-RU" dirty="0" smtClean="0"/>
              <a:t>визуальный редактор с возможностью анимации и кода.</a:t>
            </a:r>
          </a:p>
          <a:p>
            <a:r>
              <a:rPr lang="en-US" dirty="0" err="1" smtClean="0"/>
              <a:t>Penpot</a:t>
            </a:r>
            <a:r>
              <a:rPr lang="en-US" dirty="0" smtClean="0"/>
              <a:t> — </a:t>
            </a:r>
            <a:r>
              <a:rPr lang="ru-RU" dirty="0" smtClean="0"/>
              <a:t>бесплатная </a:t>
            </a:r>
            <a:r>
              <a:rPr lang="en-US" dirty="0" smtClean="0"/>
              <a:t>open-source </a:t>
            </a:r>
            <a:r>
              <a:rPr lang="ru-RU" dirty="0" smtClean="0"/>
              <a:t>альтернатива </a:t>
            </a:r>
            <a:r>
              <a:rPr lang="en-US" dirty="0" err="1" smtClean="0"/>
              <a:t>Figma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063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сравнения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Простота освоения</a:t>
            </a:r>
          </a:p>
          <a:p>
            <a:r>
              <a:rPr lang="ru-RU" dirty="0" smtClean="0"/>
              <a:t>Возможности совместной работы</a:t>
            </a:r>
          </a:p>
          <a:p>
            <a:r>
              <a:rPr lang="ru-RU" dirty="0" smtClean="0"/>
              <a:t>Функции интерактивности</a:t>
            </a:r>
          </a:p>
          <a:p>
            <a:r>
              <a:rPr lang="ru-RU" dirty="0" smtClean="0"/>
              <a:t>Совместимость и интеграции</a:t>
            </a:r>
          </a:p>
          <a:p>
            <a:r>
              <a:rPr lang="ru-RU" dirty="0" smtClean="0"/>
              <a:t>Стоимость и доступность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464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Сравнительный анализ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819206"/>
              </p:ext>
            </p:extLst>
          </p:nvPr>
        </p:nvGraphicFramePr>
        <p:xfrm>
          <a:off x="154950" y="2041742"/>
          <a:ext cx="11717960" cy="3820438"/>
        </p:xfrm>
        <a:graphic>
          <a:graphicData uri="http://schemas.openxmlformats.org/drawingml/2006/table">
            <a:tbl>
              <a:tblPr/>
              <a:tblGrid>
                <a:gridCol w="2343592"/>
                <a:gridCol w="2343592"/>
                <a:gridCol w="2343592"/>
                <a:gridCol w="2343592"/>
                <a:gridCol w="2343592"/>
              </a:tblGrid>
              <a:tr h="412612">
                <a:tc>
                  <a:txBody>
                    <a:bodyPr/>
                    <a:lstStyle/>
                    <a:p>
                      <a:r>
                        <a:rPr lang="ru-RU" sz="2000"/>
                        <a:t>Инструмент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Совместная работа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Простота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Прототипирование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Стоимость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3330">
                <a:tc>
                  <a:txBody>
                    <a:bodyPr/>
                    <a:lstStyle/>
                    <a:p>
                      <a:r>
                        <a:rPr lang="en-US" sz="2000" b="1"/>
                        <a:t>Figma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✅ онлайн, в реальном времени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⭐⭐⭐⭐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Бесплатный тариф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3330">
                <a:tc>
                  <a:txBody>
                    <a:bodyPr/>
                    <a:lstStyle/>
                    <a:p>
                      <a:r>
                        <a:rPr lang="en-US" sz="2000" b="1"/>
                        <a:t>Adobe XD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Частично (через </a:t>
                      </a:r>
                      <a:r>
                        <a:rPr lang="en-US" sz="2000"/>
                        <a:t>Creative Cloud)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Условно бесплатно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612">
                <a:tc>
                  <a:txBody>
                    <a:bodyPr/>
                    <a:lstStyle/>
                    <a:p>
                      <a:r>
                        <a:rPr lang="en-US" sz="2000" b="1"/>
                        <a:t>Sketch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Только </a:t>
                      </a:r>
                      <a:r>
                        <a:rPr lang="en-US" sz="2000"/>
                        <a:t>macOS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Платный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3330">
                <a:tc>
                  <a:txBody>
                    <a:bodyPr/>
                    <a:lstStyle/>
                    <a:p>
                      <a:r>
                        <a:rPr lang="en-US" sz="2000" b="1"/>
                        <a:t>Axure RP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Огромные возможности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Дорогой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612">
                <a:tc>
                  <a:txBody>
                    <a:bodyPr/>
                    <a:lstStyle/>
                    <a:p>
                      <a:r>
                        <a:rPr lang="en-US" sz="2000" b="1"/>
                        <a:t>Framer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Да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Бесплатно/Платно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612">
                <a:tc>
                  <a:txBody>
                    <a:bodyPr/>
                    <a:lstStyle/>
                    <a:p>
                      <a:r>
                        <a:rPr lang="en-US" sz="2000" b="1"/>
                        <a:t>Penpot</a:t>
                      </a:r>
                      <a:endParaRPr lang="en-US" sz="2000"/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Да (</a:t>
                      </a:r>
                      <a:r>
                        <a:rPr lang="en-US" sz="2000"/>
                        <a:t>open-source)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/>
                        <a:t>⭐⭐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Бесплатно</a:t>
                      </a:r>
                    </a:p>
                  </a:txBody>
                  <a:tcPr marL="101895" marR="101895" marT="50947" marB="5094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4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Наиболее эффективный инструмент — </a:t>
            </a:r>
            <a:r>
              <a:rPr lang="en-US" b="1" dirty="0" err="1" smtClean="0"/>
              <a:t>Figma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Полностью облачная, работает в браузере.</a:t>
            </a:r>
          </a:p>
          <a:p>
            <a:r>
              <a:rPr lang="ru-RU" dirty="0" smtClean="0"/>
              <a:t>Позволяет мгновенно работать в команде (реальное время).</a:t>
            </a:r>
          </a:p>
          <a:p>
            <a:r>
              <a:rPr lang="ru-RU" dirty="0" smtClean="0"/>
              <a:t>Поддерживает дизайн-системы, компоненты, </a:t>
            </a:r>
            <a:r>
              <a:rPr lang="ru-RU" dirty="0" err="1" smtClean="0"/>
              <a:t>прототипирование</a:t>
            </a:r>
            <a:r>
              <a:rPr lang="ru-RU" dirty="0" smtClean="0"/>
              <a:t> и анимацию.</a:t>
            </a:r>
          </a:p>
          <a:p>
            <a:r>
              <a:rPr lang="ru-RU" dirty="0" smtClean="0"/>
              <a:t>Интуитивный интерфейс, низкий порог входа.</a:t>
            </a:r>
          </a:p>
          <a:p>
            <a:r>
              <a:rPr lang="ru-RU" dirty="0" smtClean="0"/>
              <a:t>Бесплатный план для индивидуальных пользователей и малых команд.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08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</a:t>
            </a:r>
            <a:r>
              <a:rPr lang="en-US" dirty="0" err="1" smtClean="0"/>
              <a:t>Figma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Проектирование UX/UI макетов.</a:t>
            </a:r>
          </a:p>
          <a:p>
            <a:r>
              <a:rPr lang="ru-RU" dirty="0" smtClean="0"/>
              <a:t>Создание интерактивных прототипов.</a:t>
            </a:r>
          </a:p>
          <a:p>
            <a:r>
              <a:rPr lang="ru-RU" dirty="0" smtClean="0"/>
              <a:t>Проведение UX-тестирования.</a:t>
            </a:r>
          </a:p>
          <a:p>
            <a:r>
              <a:rPr lang="ru-RU" dirty="0" smtClean="0"/>
              <a:t>Разработка дизайн-систем.</a:t>
            </a:r>
          </a:p>
          <a:p>
            <a:r>
              <a:rPr lang="ru-RU" dirty="0" smtClean="0"/>
              <a:t>Совместная работа дизайнеров и разработчиков.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8517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330</Words>
  <Application>Microsoft Office PowerPoint</Application>
  <PresentationFormat>Широкоэкранный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ВСР 1_1</vt:lpstr>
      <vt:lpstr>Тема</vt:lpstr>
      <vt:lpstr>Цель работы</vt:lpstr>
      <vt:lpstr>Что такое прототипирование</vt:lpstr>
      <vt:lpstr>Основные инструменты прототипирования</vt:lpstr>
      <vt:lpstr>Критерии сравнения</vt:lpstr>
      <vt:lpstr>Сравнительный анализ</vt:lpstr>
      <vt:lpstr>Наиболее эффективный инструмент — Figma</vt:lpstr>
      <vt:lpstr>Применение Figma</vt:lpstr>
      <vt:lpstr>Преимущества Figma</vt:lpstr>
      <vt:lpstr>Заключение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ВСР 1_1</dc:title>
  <dc:creator>DENIS</dc:creator>
  <cp:lastModifiedBy>DENIS</cp:lastModifiedBy>
  <cp:revision>3</cp:revision>
  <dcterms:created xsi:type="dcterms:W3CDTF">2025-10-06T09:10:27Z</dcterms:created>
  <dcterms:modified xsi:type="dcterms:W3CDTF">2025-10-06T09:14:14Z</dcterms:modified>
</cp:coreProperties>
</file>