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-702" y="-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190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971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4517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492133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5670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9667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615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6278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751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095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973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821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387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178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104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440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26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E23CC5A-27B2-4D00-B6E2-53F038E6B61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5344A-F405-4503-A244-C161F9DF5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4067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s://disk.yandex.ru/i/SeEym2dSOGe-3w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3298" y="600172"/>
            <a:ext cx="8825658" cy="33295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/>
              <a:t>«Дидактические особенности использования мультимедийных технологий в дошкольном образовательном процессе».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09583" y="3499043"/>
            <a:ext cx="8825658" cy="861420"/>
          </a:xfrm>
        </p:spPr>
        <p:txBody>
          <a:bodyPr>
            <a:noAutofit/>
          </a:bodyPr>
          <a:lstStyle/>
          <a:p>
            <a:pPr algn="r"/>
            <a:r>
              <a:rPr lang="ru-RU" sz="1800" dirty="0" smtClean="0"/>
              <a:t>Подготовила:</a:t>
            </a:r>
          </a:p>
          <a:p>
            <a:pPr algn="r"/>
            <a:r>
              <a:rPr lang="ru-RU" sz="1800" dirty="0" smtClean="0"/>
              <a:t>Магистрант 2 курса ИТ и ТО</a:t>
            </a:r>
          </a:p>
          <a:p>
            <a:pPr algn="r"/>
            <a:r>
              <a:rPr lang="ru-RU" sz="1800" dirty="0" smtClean="0"/>
              <a:t>РГПУ им. А.И. Герцена</a:t>
            </a:r>
          </a:p>
          <a:p>
            <a:pPr algn="r"/>
            <a:r>
              <a:rPr lang="ru-RU" sz="1800" dirty="0" smtClean="0"/>
              <a:t>Воспитатель высшей квалификационной категории</a:t>
            </a:r>
          </a:p>
          <a:p>
            <a:pPr algn="r"/>
            <a:r>
              <a:rPr lang="ru-RU" sz="1800" dirty="0" err="1" smtClean="0"/>
              <a:t>Крымина</a:t>
            </a:r>
            <a:r>
              <a:rPr lang="ru-RU" sz="1800" dirty="0" smtClean="0"/>
              <a:t> Яна </a:t>
            </a:r>
            <a:r>
              <a:rPr lang="ru-RU" sz="1800" dirty="0" err="1" smtClean="0"/>
              <a:t>Людовиковна</a:t>
            </a:r>
            <a:endParaRPr lang="ru-RU" sz="1800" dirty="0" smtClean="0"/>
          </a:p>
          <a:p>
            <a:pPr algn="r"/>
            <a:r>
              <a:rPr lang="ru-RU" sz="1800" dirty="0" smtClean="0"/>
              <a:t>Тел.: +7 953 351 51 82</a:t>
            </a:r>
          </a:p>
          <a:p>
            <a:pPr algn="r"/>
            <a:r>
              <a:rPr lang="en-US" sz="1800" dirty="0" smtClean="0"/>
              <a:t>E-mail</a:t>
            </a:r>
            <a:r>
              <a:rPr lang="ru-RU" sz="1800" dirty="0" smtClean="0"/>
              <a:t>: </a:t>
            </a:r>
            <a:r>
              <a:rPr lang="en-US" sz="1800" dirty="0" smtClean="0"/>
              <a:t>krymina.yana@gmail.com</a:t>
            </a: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42589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/>
              <a:t>«Дистанционное взаимодействие </a:t>
            </a:r>
            <a:br>
              <a:rPr lang="ru-RU" sz="2800" dirty="0"/>
            </a:br>
            <a:r>
              <a:rPr lang="ru-RU" sz="2800" dirty="0"/>
              <a:t>учителя-логопеда с родителями </a:t>
            </a:r>
            <a:br>
              <a:rPr lang="ru-RU" sz="2800" dirty="0"/>
            </a:br>
            <a:r>
              <a:rPr lang="ru-RU" sz="2800" dirty="0"/>
              <a:t>в сервисе </a:t>
            </a:r>
            <a:r>
              <a:rPr lang="ru-RU" sz="2800" dirty="0" err="1"/>
              <a:t>Googl</a:t>
            </a:r>
            <a:r>
              <a:rPr lang="en-US" sz="2800" dirty="0"/>
              <a:t>e </a:t>
            </a:r>
            <a:r>
              <a:rPr lang="ru-RU" sz="2800" dirty="0"/>
              <a:t> Класс»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98" y="2405418"/>
            <a:ext cx="10843419" cy="3498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945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130" y="3124602"/>
            <a:ext cx="9404723" cy="1400530"/>
          </a:xfrm>
        </p:spPr>
        <p:txBody>
          <a:bodyPr/>
          <a:lstStyle/>
          <a:p>
            <a:pPr algn="ctr"/>
            <a:r>
              <a:rPr lang="ru-RU" dirty="0" smtClean="0"/>
              <a:t>Информация на диске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321" y="82523"/>
            <a:ext cx="5884006" cy="277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68" y="82523"/>
            <a:ext cx="5678996" cy="2728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68" y="3824867"/>
            <a:ext cx="5932773" cy="288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266" y="3824866"/>
            <a:ext cx="5816061" cy="288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473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Дети и мультимедийные технологи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62993" y="3212810"/>
            <a:ext cx="8946541" cy="4195481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disk.yandex.ru/i/SeEym2dSOGe-3w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69" y="2962957"/>
            <a:ext cx="5180324" cy="345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74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>Цель и актуальность использования</a:t>
            </a:r>
            <a:br>
              <a:rPr lang="ru-RU" sz="3200" dirty="0" smtClean="0"/>
            </a:br>
            <a:r>
              <a:rPr lang="ru-RU" sz="3200" dirty="0" smtClean="0"/>
              <a:t>мультимедийных технологий в дошкольном образовательном процессе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Цель: Повышение качества образования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Актуальность </a:t>
            </a:r>
            <a:r>
              <a:rPr lang="ru-RU" dirty="0"/>
              <a:t>использования мультимедийных информационных технологий обусловлена социальной потребностью в повышении качества обучения, воспитания детей дошкольного возраста, практической потребностью в использовании в дошкольных образовательных учреждениях современных компьютерных программ и </a:t>
            </a:r>
            <a:r>
              <a:rPr lang="ru-RU" dirty="0" smtClean="0"/>
              <a:t>ИКТ-технологий.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228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/>
              <a:t>мультимедиа технологии могут значительно повысить эффективность традиционных форм обучения детей в детском саду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6226" y="2888941"/>
            <a:ext cx="8946541" cy="4195481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развить интерес к предмету, внести новые интересные элементы в процесс </a:t>
            </a:r>
            <a:r>
              <a:rPr lang="ru-RU" dirty="0" smtClean="0"/>
              <a:t>обучения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форматировать навыки самооценки и </a:t>
            </a:r>
            <a:r>
              <a:rPr lang="ru-RU" dirty="0" smtClean="0"/>
              <a:t>самоконтроля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развивать навыки оказания </a:t>
            </a:r>
            <a:r>
              <a:rPr lang="ru-RU" dirty="0" smtClean="0"/>
              <a:t>взаимопомощи 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удачно варьировать коллективную работу на занятии с </a:t>
            </a:r>
            <a:r>
              <a:rPr lang="ru-RU" dirty="0" smtClean="0"/>
              <a:t>индивидуальной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239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Применение интерактивной доски на занятиях по формированию целостной картины мира</a:t>
            </a:r>
            <a:endParaRPr lang="ru-RU" sz="28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611" y="1605206"/>
            <a:ext cx="3795880" cy="3795880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21" y="1719040"/>
            <a:ext cx="3828319" cy="38283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182" y="2915693"/>
            <a:ext cx="3776287" cy="377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52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7997" y="1036192"/>
            <a:ext cx="9404723" cy="1400530"/>
          </a:xfrm>
        </p:spPr>
        <p:txBody>
          <a:bodyPr/>
          <a:lstStyle/>
          <a:p>
            <a:r>
              <a:rPr lang="ru-RU" sz="2000" dirty="0"/>
              <a:t>В ДОУ «Золотой ключик» г. Шлиссельбург реализуются дополнительные программы, которые формируют у дошкольников интерес работы с программным обеспечением и формируются навыки работы с ПК и интерактивной доской 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5201" y="3272118"/>
            <a:ext cx="8946541" cy="4195481"/>
          </a:xfrm>
        </p:spPr>
        <p:txBody>
          <a:bodyPr/>
          <a:lstStyle/>
          <a:p>
            <a:r>
              <a:rPr lang="ru-RU" dirty="0" err="1"/>
              <a:t>Мультстудия</a:t>
            </a:r>
            <a:r>
              <a:rPr lang="ru-RU" dirty="0"/>
              <a:t> «</a:t>
            </a:r>
            <a:r>
              <a:rPr lang="ru-RU" dirty="0" err="1"/>
              <a:t>АРТемон</a:t>
            </a:r>
            <a:r>
              <a:rPr lang="ru-RU" dirty="0"/>
              <a:t>» </a:t>
            </a:r>
          </a:p>
          <a:p>
            <a:r>
              <a:rPr lang="ru-RU" dirty="0" smtClean="0"/>
              <a:t>«Я </a:t>
            </a:r>
            <a:r>
              <a:rPr lang="ru-RU" dirty="0"/>
              <a:t>у мамы инженер» - студия робототехники </a:t>
            </a:r>
          </a:p>
          <a:p>
            <a:r>
              <a:rPr lang="ru-RU" dirty="0" smtClean="0"/>
              <a:t> </a:t>
            </a:r>
            <a:r>
              <a:rPr lang="ru-RU" dirty="0"/>
              <a:t>«Маленький исследователь» - студия по познавательно исследовательской деятельности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657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Мультстудия</a:t>
            </a:r>
            <a:r>
              <a:rPr lang="ru-RU" dirty="0"/>
              <a:t> «</a:t>
            </a:r>
            <a:r>
              <a:rPr lang="ru-RU" dirty="0" err="1"/>
              <a:t>АРТемон</a:t>
            </a:r>
            <a:r>
              <a:rPr lang="ru-RU" dirty="0"/>
              <a:t>»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496" y="4048024"/>
            <a:ext cx="4814737" cy="2708289"/>
          </a:xfrm>
        </p:spPr>
      </p:pic>
      <p:sp>
        <p:nvSpPr>
          <p:cNvPr id="8" name="Прямоугольник 7"/>
          <p:cNvSpPr/>
          <p:nvPr/>
        </p:nvSpPr>
        <p:spPr>
          <a:xfrm>
            <a:off x="139338" y="2016763"/>
            <a:ext cx="6096000" cy="32108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Студия оснащена следующими средствами мультимедиа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 </a:t>
            </a:r>
            <a:r>
              <a:rPr lang="ru-RU" sz="1600" dirty="0" smtClean="0"/>
              <a:t> </a:t>
            </a:r>
            <a:r>
              <a:rPr lang="ru-RU" sz="1600" dirty="0"/>
              <a:t>персональный компьютер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 </a:t>
            </a:r>
            <a:r>
              <a:rPr lang="ru-RU" sz="1600" dirty="0" smtClean="0"/>
              <a:t>анимационный </a:t>
            </a:r>
            <a:r>
              <a:rPr lang="ru-RU" sz="1600" dirty="0"/>
              <a:t>станок </a:t>
            </a:r>
            <a:r>
              <a:rPr lang="ru-RU" sz="1600" dirty="0" err="1"/>
              <a:t>Kids</a:t>
            </a:r>
            <a:r>
              <a:rPr lang="ru-RU" sz="1600" dirty="0"/>
              <a:t> </a:t>
            </a:r>
            <a:r>
              <a:rPr lang="ru-RU" sz="1600" dirty="0" err="1"/>
              <a:t>Animation</a:t>
            </a:r>
            <a:r>
              <a:rPr lang="ru-RU" sz="1600" dirty="0"/>
              <a:t> </a:t>
            </a:r>
            <a:r>
              <a:rPr lang="ru-RU" sz="1600" dirty="0" err="1"/>
              <a:t>Desk</a:t>
            </a:r>
            <a:r>
              <a:rPr lang="ru-RU" sz="1600" dirty="0"/>
              <a:t> 2.0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 </a:t>
            </a:r>
            <a:r>
              <a:rPr lang="ru-RU" sz="1600" dirty="0" smtClean="0"/>
              <a:t> </a:t>
            </a:r>
            <a:r>
              <a:rPr lang="ru-RU" sz="1600" dirty="0"/>
              <a:t>фотоаппарат со штативом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600" dirty="0" smtClean="0"/>
              <a:t> </a:t>
            </a:r>
            <a:r>
              <a:rPr lang="ru-RU" sz="1600" dirty="0"/>
              <a:t>интерактивная доска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Проектор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 Программное обеспечение </a:t>
            </a:r>
            <a:r>
              <a:rPr lang="ru-RU" sz="1600" dirty="0" smtClean="0"/>
              <a:t>для </a:t>
            </a:r>
            <a:r>
              <a:rPr lang="ru-RU" sz="1600" dirty="0"/>
              <a:t>монтажа и озвучивания </a:t>
            </a:r>
            <a:r>
              <a:rPr lang="ru-RU" sz="1600" dirty="0" smtClean="0"/>
              <a:t>мультипликации </a:t>
            </a:r>
            <a:endParaRPr lang="ru-RU" sz="16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20" b="4569"/>
          <a:stretch/>
        </p:blipFill>
        <p:spPr>
          <a:xfrm>
            <a:off x="7576825" y="1326535"/>
            <a:ext cx="4458420" cy="324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0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>
                <a:solidFill>
                  <a:srgbClr val="EBEBEB"/>
                </a:solidFill>
              </a:rPr>
              <a:t>«Маленький исследователь» - студия по познавательно исследовательской деятельности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5" y="3585927"/>
            <a:ext cx="5724069" cy="2787486"/>
          </a:xfrm>
        </p:spPr>
      </p:pic>
      <p:sp>
        <p:nvSpPr>
          <p:cNvPr id="6" name="Прямоугольник 5"/>
          <p:cNvSpPr/>
          <p:nvPr/>
        </p:nvSpPr>
        <p:spPr>
          <a:xfrm>
            <a:off x="646111" y="1984149"/>
            <a:ext cx="61988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Детская цифровая лаборатория «</a:t>
            </a:r>
            <a:r>
              <a:rPr lang="ru-RU" dirty="0" err="1"/>
              <a:t>Наураша</a:t>
            </a:r>
            <a:r>
              <a:rPr lang="ru-RU" dirty="0"/>
              <a:t> в стране </a:t>
            </a:r>
            <a:r>
              <a:rPr lang="ru-RU" dirty="0" err="1"/>
              <a:t>Наурандии</a:t>
            </a:r>
            <a:r>
              <a:rPr lang="ru-RU" dirty="0"/>
              <a:t>» - </a:t>
            </a:r>
            <a:r>
              <a:rPr lang="ru-RU" dirty="0" smtClean="0"/>
              <a:t>уникальная </a:t>
            </a:r>
            <a:r>
              <a:rPr lang="ru-RU" dirty="0"/>
              <a:t>разработка для экспериментальной деятельности в детских садах и начальной школе.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652" y="1582349"/>
            <a:ext cx="7752686" cy="527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35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«</a:t>
            </a:r>
            <a:r>
              <a:rPr lang="ru-RU" sz="2800" dirty="0"/>
              <a:t>Маленький исследователь» - студия по познавательно исследовательской деятельности 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064" y="3930243"/>
            <a:ext cx="3763513" cy="282263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395" y="3930243"/>
            <a:ext cx="3841623" cy="28812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582" y="1517263"/>
            <a:ext cx="5347065" cy="253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51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Эффективность использования </a:t>
            </a:r>
            <a:br>
              <a:rPr lang="ru-RU" sz="2800" dirty="0" smtClean="0"/>
            </a:br>
            <a:r>
              <a:rPr lang="ru-RU" sz="2800" dirty="0" smtClean="0"/>
              <a:t>мультимедийных технологий в дошкольном образовательном процессе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</a:t>
            </a:r>
            <a:r>
              <a:rPr lang="ru-RU" dirty="0"/>
              <a:t>дети лучше воспринимают изучаемый материал за счет того, что мультимедиа несет в себе образный тип информации, понятный дошкольникам, не умеющим читать и </a:t>
            </a:r>
            <a:r>
              <a:rPr lang="ru-RU" dirty="0" smtClean="0"/>
              <a:t>писать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у воспитанников повышается мотивация к работе на занятии за счет привлекательности компьютера и мультимедийных эффектов. Движения, звук, мультипликация надолго привлекают внимание </a:t>
            </a:r>
            <a:r>
              <a:rPr lang="ru-RU" dirty="0" smtClean="0"/>
              <a:t>детей </a:t>
            </a:r>
          </a:p>
          <a:p>
            <a:r>
              <a:rPr lang="ru-RU" dirty="0" smtClean="0"/>
              <a:t> полученные знания остаются в памяти на более долгий срок и легче восстанавливаются для применения на практике после краткого повторения </a:t>
            </a:r>
            <a:endParaRPr lang="ru-RU" dirty="0">
              <a:sym typeface="Symbol" panose="05050102010706020507" pitchFamily="18" charset="2"/>
            </a:endParaRPr>
          </a:p>
          <a:p>
            <a:r>
              <a:rPr lang="ru-RU" dirty="0" smtClean="0"/>
              <a:t>презентации позволяют моделировать такие жизненные ситуации, которые нельзя увидеть в повседневной жизни (полет ракеты или спутника, превращение куколки в бабочку и т. д.)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011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131</TotalTime>
  <Words>388</Words>
  <Application>Microsoft Office PowerPoint</Application>
  <PresentationFormat>Широкоэкранный</PresentationFormat>
  <Paragraphs>43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Century Gothic</vt:lpstr>
      <vt:lpstr>Symbol</vt:lpstr>
      <vt:lpstr>Times New Roman</vt:lpstr>
      <vt:lpstr>Wingdings 3</vt:lpstr>
      <vt:lpstr>Ион</vt:lpstr>
      <vt:lpstr>«Дидактические особенности использования мультимедийных технологий в дошкольном образовательном процессе».  </vt:lpstr>
      <vt:lpstr>Цель и актуальность использования мультимедийных технологий в дошкольном образовательном процессе</vt:lpstr>
      <vt:lpstr>мультимедиа технологии могут значительно повысить эффективность традиционных форм обучения детей в детском саду</vt:lpstr>
      <vt:lpstr>Применение интерактивной доски на занятиях по формированию целостной картины мира</vt:lpstr>
      <vt:lpstr>В ДОУ «Золотой ключик» г. Шлиссельбург реализуются дополнительные программы, которые формируют у дошкольников интерес работы с программным обеспечением и формируются навыки работы с ПК и интерактивной доской  </vt:lpstr>
      <vt:lpstr>Мультстудия «АРТемон» </vt:lpstr>
      <vt:lpstr>«Маленький исследователь» - студия по познавательно исследовательской деятельности</vt:lpstr>
      <vt:lpstr>«Маленький исследователь» - студия по познавательно исследовательской деятельности  </vt:lpstr>
      <vt:lpstr>Эффективность использования  мультимедийных технологий в дошкольном образовательном процессе</vt:lpstr>
      <vt:lpstr>«Дистанционное взаимодействие  учителя-логопеда с родителями  в сервисе Google  Класс» </vt:lpstr>
      <vt:lpstr>Информация на диске</vt:lpstr>
      <vt:lpstr>Дети и мультимедийные технологи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«Дидактические особенности использования мультимедийных технологий в дошкольном образовательном процессе».  </dc:title>
  <dc:creator>Dmitriy</dc:creator>
  <cp:lastModifiedBy>Dmitriy</cp:lastModifiedBy>
  <cp:revision>14</cp:revision>
  <dcterms:created xsi:type="dcterms:W3CDTF">2022-02-23T12:41:45Z</dcterms:created>
  <dcterms:modified xsi:type="dcterms:W3CDTF">2022-02-23T16:56:14Z</dcterms:modified>
</cp:coreProperties>
</file>