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66" r:id="rId4"/>
    <p:sldId id="267" r:id="rId5"/>
    <p:sldId id="258" r:id="rId6"/>
    <p:sldId id="259" r:id="rId7"/>
    <p:sldId id="268" r:id="rId8"/>
    <p:sldId id="260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574232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02423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e462d57c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e462d57c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9003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7694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2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2543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c16143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2c16143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1958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6477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1988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7618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2553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74900" y="693056"/>
            <a:ext cx="8520600" cy="11608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lnSpc>
                <a:spcPct val="120000"/>
              </a:lnSpc>
              <a:buSzPts val="1100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электронного образовательного ресурса "Использование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JetBrains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YouTrack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управления программными проектами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sz="2400" b="1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735200" y="2022931"/>
            <a:ext cx="4408800" cy="31205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Выполнила</a:t>
            </a:r>
            <a:r>
              <a:rPr lang="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студентка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 курса</a:t>
            </a:r>
          </a:p>
          <a:p>
            <a:pPr marL="0" marR="54610" lvl="0" indent="0" algn="l" rtl="0"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lang="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Кудряшева Полина Алексеевна</a:t>
            </a: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indent="0" algn="l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физико-математических наук,</a:t>
            </a:r>
          </a:p>
          <a:p>
            <a:pPr marL="0" marR="54610" lvl="0" indent="0" algn="l">
              <a:spcBef>
                <a:spcPts val="430"/>
              </a:spcBef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кафедры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ИТиЭО</a:t>
            </a:r>
            <a:endParaRPr lang="ru-RU" sz="1600" dirty="0">
              <a:solidFill>
                <a:schemeClr val="dk1"/>
              </a:solidFill>
              <a:latin typeface="Times New Roman"/>
              <a:cs typeface="Times New Roman"/>
              <a:sym typeface="Times New Roman"/>
            </a:endParaRPr>
          </a:p>
          <a:p>
            <a:pPr marL="0" marR="54610" lvl="0" indent="0" algn="l">
              <a:spcBef>
                <a:spcPts val="430"/>
              </a:spcBef>
              <a:buClr>
                <a:schemeClr val="dk1"/>
              </a:buClr>
              <a:buSzPts val="1100"/>
            </a:pP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Жуков Николай Николаевич</a:t>
            </a:r>
            <a:endParaRPr lang="ru-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body" idx="1"/>
          </p:nvPr>
        </p:nvSpPr>
        <p:spPr>
          <a:xfrm>
            <a:off x="311700" y="135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3000">
                <a:solidFill>
                  <a:srgbClr val="000000"/>
                </a:solidFill>
              </a:rPr>
              <a:t>Демонстрация работы продукта</a:t>
            </a:r>
            <a:endParaRPr sz="3000">
              <a:solidFill>
                <a:srgbClr val="000000"/>
              </a:solidFill>
            </a:endParaRPr>
          </a:p>
        </p:txBody>
      </p:sp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полноценного русскоязычного образовательного ресурса на тему «Использование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JetBrains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YouTrack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управления программными проектами» актуальна и востребована на фоне отсутствия объемлющих и понятных ресурсов по данной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endParaRPr sz="2400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существующие ресурсы о использовании инструмента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jetbrains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youtrack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управления программными проектами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42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ресурс 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JetBrains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YouTrack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включающий в себя помимо документации, примеры использования на реальных задачах, возможность самопроверки по пройденному материалу и обратную связь пользователей с создателем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5151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14000"/>
              </a:lnSpc>
              <a:buClr>
                <a:schemeClr val="dk1"/>
              </a:buClr>
              <a:buSzPts val="1100"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зучить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и функциональные возможности инструмента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JetBrains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YouTrack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разработать электронный образовательный ресурс по данной теме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132975"/>
            <a:ext cx="8325600" cy="30253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9163" lvl="2" indent="-457200">
              <a:buClrTx/>
              <a:buSzPct val="90000"/>
              <a:buFont typeface="+mj-lt"/>
              <a:buAutoNum type="arabicParenR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существующие научные публикации по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теме;</a:t>
            </a:r>
          </a:p>
          <a:p>
            <a:pPr marL="919163" lvl="2" indent="-457200">
              <a:buClrTx/>
              <a:buSzPct val="90000"/>
              <a:buFont typeface="+mj-lt"/>
              <a:buAutoNum type="arabicParenR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и основы инструмента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JetBrains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YouTrack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Подготовить материалы 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JetBrains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YouTrack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наполнения электронного образовательного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ресурса;</a:t>
            </a:r>
          </a:p>
          <a:p>
            <a:pPr marL="919163" lvl="2" indent="-457200">
              <a:buClrTx/>
              <a:buSzPct val="90000"/>
              <a:buFont typeface="+mj-lt"/>
              <a:buAutoNum type="arabicParenR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JetBrains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YouTrack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наполнения электронного образовательного ресурса;</a:t>
            </a:r>
          </a:p>
          <a:p>
            <a:pPr marL="461963" lvl="2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9163" lvl="2" indent="-457200">
              <a:buFont typeface="+mj-lt"/>
              <a:buAutoNum type="arabicParenR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132975"/>
            <a:ext cx="8325600" cy="30253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19138" lvl="2" indent="-457200">
              <a:buClrTx/>
              <a:buSzPct val="90000"/>
              <a:buFont typeface="+mj-lt"/>
              <a:buAutoNum type="arabicParenR" startAt="4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существующие образовательные и информационные ресурсы в сфере управления проектами и определить наиболее оптимальную реализацию собственного образовательного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ресурса;</a:t>
            </a:r>
          </a:p>
          <a:p>
            <a:pPr marL="719138" lvl="2" indent="-457200">
              <a:buClrTx/>
              <a:buSzPct val="90000"/>
              <a:buFont typeface="+mj-lt"/>
              <a:buAutoNum type="arabicParenR" startAt="4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образовательный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ресурс;</a:t>
            </a:r>
          </a:p>
          <a:p>
            <a:pPr marL="719138" lvl="2" indent="-457200">
              <a:buClrTx/>
              <a:buSzPct val="90000"/>
              <a:buFont typeface="+mj-lt"/>
              <a:buAutoNum type="arabicParenR" startAt="4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Настроить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обратную связь с потенциальными пользователями.</a:t>
            </a:r>
          </a:p>
          <a:p>
            <a:pPr marL="461963" lvl="2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9163" lvl="2" indent="-457200">
              <a:buFont typeface="+mj-lt"/>
              <a:buAutoNum type="arabicParenR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3127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endParaRPr sz="2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Результат</a:t>
            </a:r>
            <a:endParaRPr dirty="0"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Тут может быть скрин главной страницы вашего продукта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227</Words>
  <Application>Microsoft Office PowerPoint</Application>
  <PresentationFormat>Экран (16:9)</PresentationFormat>
  <Paragraphs>40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Simple Light</vt:lpstr>
      <vt:lpstr>Разработка электронного образовательного ресурса "Использование JetBrains YouTrack для управления программными проектами"</vt:lpstr>
      <vt:lpstr>Актуальность</vt:lpstr>
      <vt:lpstr>Объект</vt:lpstr>
      <vt:lpstr>Предмет</vt:lpstr>
      <vt:lpstr>Цель</vt:lpstr>
      <vt:lpstr>Задачи</vt:lpstr>
      <vt:lpstr>Задачи</vt:lpstr>
      <vt:lpstr>Инструменты и технологии</vt:lpstr>
      <vt:lpstr>Результат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ВКР</dc:title>
  <dc:creator>Светлана Гончарова</dc:creator>
  <cp:lastModifiedBy>Учетная запись Майкрософт</cp:lastModifiedBy>
  <cp:revision>5</cp:revision>
  <dcterms:modified xsi:type="dcterms:W3CDTF">2023-05-27T18:02:04Z</dcterms:modified>
</cp:coreProperties>
</file>