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presProps" Target="presProps.xml" /><Relationship Id="rId23" Type="http://schemas.openxmlformats.org/officeDocument/2006/relationships/tableStyles" Target="tableStyles.xml" /><Relationship Id="rId2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 rot="0" flipH="0" flipV="0">
            <a:off x="720000" y="1800000"/>
            <a:ext cx="10808228" cy="23875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ru-RU" sz="15000">
                <a:latin typeface="PT Sans"/>
                <a:ea typeface="PT Sans"/>
                <a:cs typeface="PT Sans"/>
              </a:rPr>
              <a:t>Скриншоты</a:t>
            </a:r>
            <a:endParaRPr sz="15000">
              <a:latin typeface="PT Sans"/>
              <a:cs typeface="PT Sa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 rot="0" flipH="0" flipV="0">
            <a:off x="720000" y="4320000"/>
            <a:ext cx="10808227" cy="165576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algn="l"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Astra Linux Special Edition 1.8</a:t>
            </a:r>
            <a:endParaRPr lang="ru-RU"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8979922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Для создания нового скриншота нажмём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Сделать новый снимок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58595102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765062380" name=""/>
          <p:cNvSpPr/>
          <p:nvPr/>
        </p:nvSpPr>
        <p:spPr bwMode="auto">
          <a:xfrm flipH="0" flipV="0">
            <a:off x="8644980" y="4989516"/>
            <a:ext cx="1904999" cy="32939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9694981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85000" lnSpcReduction="3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создания скриншота можно его отредактировать во встроенном редакторе: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94369269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789399477" name=""/>
          <p:cNvSpPr/>
          <p:nvPr/>
        </p:nvSpPr>
        <p:spPr bwMode="auto">
          <a:xfrm flipH="0" flipV="0">
            <a:off x="2977635" y="5489863"/>
            <a:ext cx="1549977" cy="35213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5282660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Можно напечатать на принтере, выбрав соответствующий пункт в меню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Сервис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53399173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097150189" name=""/>
          <p:cNvSpPr/>
          <p:nvPr/>
        </p:nvSpPr>
        <p:spPr bwMode="auto">
          <a:xfrm flipH="0" flipV="0">
            <a:off x="4480922" y="5498522"/>
            <a:ext cx="1007755" cy="35213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001151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Можно экспортировать в любой другой редактор через меню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Экспорт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0376093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806978180" name=""/>
          <p:cNvSpPr/>
          <p:nvPr/>
        </p:nvSpPr>
        <p:spPr bwMode="auto">
          <a:xfrm flipH="0" flipV="0">
            <a:off x="5440528" y="5489863"/>
            <a:ext cx="1050542" cy="35213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793265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Можно скопировать скриншот для последующей вставки: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29696927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508769980" name=""/>
          <p:cNvSpPr/>
          <p:nvPr/>
        </p:nvSpPr>
        <p:spPr bwMode="auto">
          <a:xfrm flipH="0" flipV="0">
            <a:off x="6471655" y="5489863"/>
            <a:ext cx="3310408" cy="35213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260590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Или можно его сохранить для последующего использования: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68747921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562173619" name=""/>
          <p:cNvSpPr/>
          <p:nvPr/>
        </p:nvSpPr>
        <p:spPr bwMode="auto">
          <a:xfrm flipH="0" flipV="0">
            <a:off x="9770456" y="5489863"/>
            <a:ext cx="1618434" cy="35213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9230485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Как </a:t>
            </a:r>
            <a:r>
              <a:rPr sz="6400" b="1">
                <a:latin typeface="PT Sans"/>
                <a:ea typeface="PT Sans"/>
                <a:cs typeface="PT Sans"/>
              </a:rPr>
              <a:t>работать быстрее</a:t>
            </a:r>
            <a:r>
              <a:rPr sz="6400" b="1"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2123630870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25200"/>
            <a:ext cx="10841398" cy="4346575"/>
          </a:xfrm>
        </p:spPr>
        <p:txBody>
          <a:bodyPr/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4800">
                <a:latin typeface="PT Sans"/>
                <a:ea typeface="PT Sans"/>
                <a:cs typeface="PT Sans"/>
              </a:rPr>
              <a:t>Нажать на клавиатуре кнопку:</a:t>
            </a:r>
            <a:endParaRPr lang="ru-RU"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чего на экране появится окно с готовым скриншотом </a:t>
            </a: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всего экрана</a:t>
            </a: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:</a:t>
            </a:r>
            <a:endParaRPr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31389505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9100800" y="1692000"/>
            <a:ext cx="1080000" cy="1080000"/>
          </a:xfrm>
          <a:prstGeom prst="rect">
            <a:avLst/>
          </a:prstGeom>
          <a:effectLst/>
        </p:spPr>
      </p:pic>
      <p:pic>
        <p:nvPicPr>
          <p:cNvPr id="206579322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2256149" y="4132261"/>
            <a:ext cx="7679699" cy="2671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2428673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Как </a:t>
            </a:r>
            <a:r>
              <a:rPr sz="6400" b="1">
                <a:latin typeface="PT Sans"/>
                <a:ea typeface="PT Sans"/>
                <a:cs typeface="PT Sans"/>
              </a:rPr>
              <a:t>работать быстрее</a:t>
            </a:r>
            <a:r>
              <a:rPr sz="6400" b="1"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1134137008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25200"/>
            <a:ext cx="10841398" cy="347027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4800">
                <a:latin typeface="PT Sans"/>
                <a:ea typeface="PT Sans"/>
                <a:cs typeface="PT Sans"/>
              </a:rPr>
              <a:t>Нажать сочетание клавиш: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2833"/>
              </a:spcBef>
              <a:spcAft>
                <a:spcPts val="0"/>
              </a:spcAft>
              <a:buFont typeface="Arial"/>
              <a:buNone/>
              <a:defRPr lang="ru-RU" sz="28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После чего на экране появится окно с готовым скриншотом </a:t>
            </a:r>
            <a:r>
              <a:rPr lang="ru-RU" sz="3200" b="1" i="0" u="none" strike="noStrike" cap="none" spc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только того окна, в котором вы работали</a:t>
            </a:r>
            <a:r>
              <a:rPr lang="ru-RU" sz="3200" b="0" i="0" u="none" strike="noStrike" cap="none" spc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:</a:t>
            </a:r>
            <a:endParaRPr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65736547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8208000" y="1692000"/>
            <a:ext cx="1080000" cy="1080000"/>
          </a:xfrm>
          <a:prstGeom prst="rect">
            <a:avLst/>
          </a:prstGeom>
        </p:spPr>
      </p:pic>
      <p:sp>
        <p:nvSpPr>
          <p:cNvPr id="298019512" name=""/>
          <p:cNvSpPr txBox="1">
            <a:spLocks noChangeAspect="1"/>
          </p:cNvSpPr>
          <p:nvPr/>
        </p:nvSpPr>
        <p:spPr bwMode="auto">
          <a:xfrm rot="0" flipH="0" flipV="0">
            <a:off x="9288000" y="1692179"/>
            <a:ext cx="1080720" cy="1067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spAutoFit/>
          </a:bodyPr>
          <a:p>
            <a:pPr algn="ctr">
              <a:defRPr/>
            </a:pPr>
            <a:r>
              <a:rPr sz="6400">
                <a:latin typeface="PT Sans"/>
                <a:ea typeface="PT Sans"/>
                <a:cs typeface="PT Sans"/>
              </a:rPr>
              <a:t>+</a:t>
            </a:r>
            <a:endParaRPr sz="6400">
              <a:latin typeface="PT Sans"/>
              <a:cs typeface="PT Sans"/>
            </a:endParaRPr>
          </a:p>
        </p:txBody>
      </p:sp>
      <p:pic>
        <p:nvPicPr>
          <p:cNvPr id="92016603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0368720" y="1692000"/>
            <a:ext cx="1080000" cy="1080000"/>
          </a:xfrm>
          <a:prstGeom prst="rect">
            <a:avLst/>
          </a:prstGeom>
        </p:spPr>
      </p:pic>
      <p:pic>
        <p:nvPicPr>
          <p:cNvPr id="181740468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0" flipH="0" flipV="0">
            <a:off x="2257200" y="4132800"/>
            <a:ext cx="7678800" cy="2671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066684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lang="ru-RU" sz="64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Как </a:t>
            </a:r>
            <a:r>
              <a:rPr lang="ru-RU" sz="64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работать быстрее</a:t>
            </a:r>
            <a:r>
              <a:rPr lang="ru-RU" sz="64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1472087707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548000"/>
            <a:ext cx="10841398" cy="88677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4800">
                <a:latin typeface="PT Sans"/>
                <a:ea typeface="PT Sans"/>
                <a:cs typeface="PT Sans"/>
              </a:rPr>
              <a:t>Нажать сочетание клавиш: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43856680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720000" y="2520000"/>
            <a:ext cx="1080000" cy="1080000"/>
          </a:xfrm>
          <a:prstGeom prst="rect">
            <a:avLst/>
          </a:prstGeom>
        </p:spPr>
      </p:pic>
      <p:sp>
        <p:nvSpPr>
          <p:cNvPr id="1760330553" name=""/>
          <p:cNvSpPr txBox="1">
            <a:spLocks noChangeAspect="1"/>
          </p:cNvSpPr>
          <p:nvPr/>
        </p:nvSpPr>
        <p:spPr bwMode="auto">
          <a:xfrm rot="0" flipH="0" flipV="0">
            <a:off x="1800000" y="2520000"/>
            <a:ext cx="1080360" cy="1067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spAutoFit/>
          </a:bodyPr>
          <a:p>
            <a:pPr algn="ctr">
              <a:defRPr/>
            </a:pPr>
            <a:r>
              <a:rPr sz="6400">
                <a:latin typeface="PT Sans"/>
                <a:ea typeface="PT Sans"/>
                <a:cs typeface="PT Sans"/>
              </a:rPr>
              <a:t>+</a:t>
            </a:r>
            <a:endParaRPr sz="6400">
              <a:latin typeface="PT Sans"/>
              <a:cs typeface="PT Sans"/>
            </a:endParaRPr>
          </a:p>
        </p:txBody>
      </p:sp>
      <p:pic>
        <p:nvPicPr>
          <p:cNvPr id="200353781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6120000" y="2520000"/>
            <a:ext cx="1080000" cy="1080000"/>
          </a:xfrm>
          <a:prstGeom prst="rect">
            <a:avLst/>
          </a:prstGeom>
        </p:spPr>
      </p:pic>
      <p:pic>
        <p:nvPicPr>
          <p:cNvPr id="104048947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0" flipH="0" flipV="0">
            <a:off x="3600000" y="4680000"/>
            <a:ext cx="2160000" cy="2160000"/>
          </a:xfrm>
          <a:prstGeom prst="rect">
            <a:avLst/>
          </a:prstGeom>
        </p:spPr>
      </p:pic>
      <p:pic>
        <p:nvPicPr>
          <p:cNvPr id="200885078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0" flipH="0" flipV="0">
            <a:off x="2880000" y="2520000"/>
            <a:ext cx="2160000" cy="1080000"/>
          </a:xfrm>
          <a:prstGeom prst="rect">
            <a:avLst/>
          </a:prstGeom>
        </p:spPr>
      </p:pic>
      <p:sp>
        <p:nvSpPr>
          <p:cNvPr id="119418290" name=""/>
          <p:cNvSpPr txBox="1">
            <a:spLocks noChangeAspect="1"/>
          </p:cNvSpPr>
          <p:nvPr/>
        </p:nvSpPr>
        <p:spPr bwMode="auto">
          <a:xfrm rot="0" flipH="0" flipV="0">
            <a:off x="5040000" y="2520000"/>
            <a:ext cx="1080720" cy="1067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spAutoFit/>
          </a:bodyPr>
          <a:p>
            <a:pPr algn="ctr">
              <a:defRPr/>
            </a:pPr>
            <a:r>
              <a:rPr sz="6400">
                <a:latin typeface="PT Sans"/>
                <a:ea typeface="PT Sans"/>
                <a:cs typeface="PT Sans"/>
              </a:rPr>
              <a:t>+</a:t>
            </a:r>
            <a:endParaRPr sz="6400">
              <a:latin typeface="PT Sans"/>
              <a:cs typeface="PT Sans"/>
            </a:endParaRPr>
          </a:p>
        </p:txBody>
      </p:sp>
      <p:sp>
        <p:nvSpPr>
          <p:cNvPr id="1981301390" name=""/>
          <p:cNvSpPr txBox="1"/>
          <p:nvPr/>
        </p:nvSpPr>
        <p:spPr bwMode="auto">
          <a:xfrm rot="0" flipH="0" flipV="0">
            <a:off x="720000" y="3744000"/>
            <a:ext cx="10963788" cy="15548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spAutoFit/>
          </a:bodyPr>
          <a:p>
            <a:pPr marL="0" indent="0" algn="l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чего выделить область</a:t>
            </a:r>
            <a:b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 нажать: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069506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659585" y="4070576"/>
            <a:ext cx="2200275" cy="2200275"/>
          </a:xfrm>
          <a:prstGeom prst="rect">
            <a:avLst/>
          </a:prstGeom>
        </p:spPr>
      </p:pic>
      <p:sp>
        <p:nvSpPr>
          <p:cNvPr id="601157252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838800" y="363599"/>
            <a:ext cx="10841398" cy="160943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200">
                <a:latin typeface="PT Sans"/>
                <a:ea typeface="PT Sans"/>
                <a:cs typeface="PT Sans"/>
              </a:rPr>
              <a:t>Снимок выделенной области автоматически скопируется в буффер обмена, а в правом нижнем углу экрана появится уведомление:</a:t>
            </a:r>
            <a:endParaRPr sz="3200">
              <a:latin typeface="PT Sans"/>
              <a:ea typeface="PT Sans"/>
              <a:cs typeface="PT Sans"/>
            </a:endParaRPr>
          </a:p>
        </p:txBody>
      </p:sp>
      <p:pic>
        <p:nvPicPr>
          <p:cNvPr id="33529032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3825000" y="1756830"/>
            <a:ext cx="3829231" cy="1376893"/>
          </a:xfrm>
          <a:prstGeom prst="rect">
            <a:avLst/>
          </a:prstGeom>
        </p:spPr>
      </p:pic>
      <p:sp>
        <p:nvSpPr>
          <p:cNvPr id="5044053" name="Объект 2"/>
          <p:cNvSpPr>
            <a:spLocks noGrp="1"/>
          </p:cNvSpPr>
          <p:nvPr/>
        </p:nvSpPr>
        <p:spPr bwMode="auto">
          <a:xfrm rot="0" flipH="0" flipV="0">
            <a:off x="838800" y="3333894"/>
            <a:ext cx="10841398" cy="183681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200">
                <a:latin typeface="PT Sans"/>
                <a:ea typeface="PT Sans"/>
                <a:cs typeface="PT Sans"/>
              </a:rPr>
              <a:t>Теперь этот снимок можно будет вставить куда угодно:</a:t>
            </a:r>
            <a:endParaRPr sz="3200">
              <a:latin typeface="PT Sans"/>
              <a:ea typeface="PT Sans"/>
              <a:cs typeface="PT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8853813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Создание скриншотов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907268928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1825200"/>
            <a:ext cx="10384200" cy="43513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4800">
                <a:latin typeface="PT Sans"/>
                <a:ea typeface="PT Sans"/>
                <a:cs typeface="PT Sans"/>
              </a:rPr>
              <a:t>Для создания скриншотов используется утилита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Снимок экрана: Spectacle</a:t>
            </a:r>
            <a:endParaRPr sz="4800" b="1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endParaRPr sz="4800" b="0">
              <a:latin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(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входит в состав дистрибутива Astra Linux и устанавливатся по умолчанию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4747776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Как </a:t>
            </a:r>
            <a:r>
              <a:rPr sz="6400" b="1">
                <a:latin typeface="PT Sans"/>
                <a:ea typeface="PT Sans"/>
                <a:cs typeface="PT Sans"/>
              </a:rPr>
              <a:t>использовать</a:t>
            </a:r>
            <a:r>
              <a:rPr sz="6400" b="1"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9284089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00000"/>
            <a:ext cx="5181599" cy="4351338"/>
          </a:xfrm>
        </p:spPr>
        <p:txBody>
          <a:bodyPr/>
          <a:lstStyle/>
          <a:p>
            <a:pPr marL="438080" indent="-43808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Открыть меню пуск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438080" indent="-43808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раздел </a:t>
            </a: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Программы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438080" indent="-43808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подраздел </a:t>
            </a: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Инструменты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438080" indent="-43808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</a:t>
            </a:r>
            <a:b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Снимок экрана: Spectacle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07557206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095999" y="1825624"/>
            <a:ext cx="5304989" cy="36869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819725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запуске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Spectacle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автоматически сделает снимок экрана: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207984530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1"/>
            <a:ext cx="10629048" cy="36957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8041096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Для нового скриншота мы можем настроить область съёмки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85986169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9402248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Настроить задержку перед съёмкой: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7888284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811716813" name=""/>
          <p:cNvSpPr/>
          <p:nvPr/>
        </p:nvSpPr>
        <p:spPr bwMode="auto">
          <a:xfrm flipH="0" flipV="0">
            <a:off x="7945209" y="3104283"/>
            <a:ext cx="3043670" cy="380999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835000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Настроить, будет ли виден на скриншоте указатель мыши: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54749039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96517654" name=""/>
          <p:cNvSpPr/>
          <p:nvPr/>
        </p:nvSpPr>
        <p:spPr bwMode="auto">
          <a:xfrm flipH="0" flipV="0">
            <a:off x="7945209" y="3616819"/>
            <a:ext cx="1957846" cy="380999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5407182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Настроить, будут ли видны на скриншоте границы и заголовок окна: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20602760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970316953" name=""/>
          <p:cNvSpPr/>
          <p:nvPr/>
        </p:nvSpPr>
        <p:spPr bwMode="auto">
          <a:xfrm flipH="0" flipV="0">
            <a:off x="7927891" y="3883602"/>
            <a:ext cx="2776128" cy="32939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121045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363600"/>
            <a:ext cx="10384200" cy="166885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Выбрать, закроется ли окно после копирования или сохранения скриншота: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84531502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38800" y="2230890"/>
            <a:ext cx="10629047" cy="3695773"/>
          </a:xfrm>
          <a:prstGeom prst="rect">
            <a:avLst/>
          </a:prstGeom>
        </p:spPr>
      </p:pic>
      <p:sp>
        <p:nvSpPr>
          <p:cNvPr id="1985065396" name=""/>
          <p:cNvSpPr/>
          <p:nvPr/>
        </p:nvSpPr>
        <p:spPr bwMode="auto">
          <a:xfrm flipH="0" flipV="0">
            <a:off x="7927891" y="4350780"/>
            <a:ext cx="3295108" cy="32939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Р7-Офис/2025.2.1.801</Application>
  <DocSecurity>0</DocSecurity>
  <PresentationFormat>Widescreen</PresentationFormat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danila</cp:lastModifiedBy>
  <cp:revision>9</cp:revision>
  <dcterms:modified xsi:type="dcterms:W3CDTF">2025-05-02T17:59:41Z</dcterms:modified>
  <cp:category/>
  <cp:contentStatus/>
  <cp:version/>
</cp:coreProperties>
</file>