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827" r:id="rId2"/>
  </p:sldMasterIdLst>
  <p:sldIdLst>
    <p:sldId id="256" r:id="rId3"/>
  </p:sldIdLst>
  <p:sldSz cx="30275213" cy="21383625"/>
  <p:notesSz cx="6858000" cy="9144000"/>
  <p:defaultTextStyle>
    <a:defPPr>
      <a:defRPr lang="en-US"/>
    </a:defPPr>
    <a:lvl1pPr marL="0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1pPr>
    <a:lvl2pPr marL="1239806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2pPr>
    <a:lvl3pPr marL="2479613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3pPr>
    <a:lvl4pPr marL="3719421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4pPr>
    <a:lvl5pPr marL="4959228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5pPr>
    <a:lvl6pPr marL="6199034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6pPr>
    <a:lvl7pPr marL="7438840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7pPr>
    <a:lvl8pPr marL="8678647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8pPr>
    <a:lvl9pPr marL="9918455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1D2"/>
    <a:srgbClr val="FA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189" autoAdjust="0"/>
    <p:restoredTop sz="94660"/>
  </p:normalViewPr>
  <p:slideViewPr>
    <p:cSldViewPr snapToGrid="0">
      <p:cViewPr>
        <p:scale>
          <a:sx n="30" d="100"/>
          <a:sy n="30" d="100"/>
        </p:scale>
        <p:origin x="2796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84402" y="3506348"/>
            <a:ext cx="22706410" cy="7444669"/>
          </a:xfrm>
        </p:spPr>
        <p:txBody>
          <a:bodyPr anchor="b">
            <a:normAutofit/>
          </a:bodyPr>
          <a:lstStyle>
            <a:lvl1pPr algn="ctr">
              <a:defRPr sz="19865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11231357"/>
            <a:ext cx="22706410" cy="5162758"/>
          </a:xfrm>
        </p:spPr>
        <p:txBody>
          <a:bodyPr>
            <a:normAutofit/>
          </a:bodyPr>
          <a:lstStyle>
            <a:lvl1pPr marL="0" indent="0" algn="ctr">
              <a:buNone/>
              <a:defRPr sz="7947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513721" indent="0" algn="ctr">
              <a:buNone/>
              <a:defRPr sz="9271"/>
            </a:lvl2pPr>
            <a:lvl3pPr marL="3027442" indent="0" algn="ctr">
              <a:buNone/>
              <a:defRPr sz="7947"/>
            </a:lvl3pPr>
            <a:lvl4pPr marL="4541163" indent="0" algn="ctr">
              <a:buNone/>
              <a:defRPr sz="6622"/>
            </a:lvl4pPr>
            <a:lvl5pPr marL="6054884" indent="0" algn="ctr">
              <a:buNone/>
              <a:defRPr sz="6622"/>
            </a:lvl5pPr>
            <a:lvl6pPr marL="7568605" indent="0" algn="ctr">
              <a:buNone/>
              <a:defRPr sz="6622"/>
            </a:lvl6pPr>
            <a:lvl7pPr marL="9082324" indent="0" algn="ctr">
              <a:buNone/>
              <a:defRPr sz="6622"/>
            </a:lvl7pPr>
            <a:lvl8pPr marL="10596045" indent="0" algn="ctr">
              <a:buNone/>
              <a:defRPr sz="6622"/>
            </a:lvl8pPr>
            <a:lvl9pPr marL="12109766" indent="0" algn="ctr">
              <a:buNone/>
              <a:defRPr sz="6622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672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555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2" y="1123636"/>
            <a:ext cx="6528093" cy="1812163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6" y="1123629"/>
            <a:ext cx="19205838" cy="1812163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3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8030" y="-26402"/>
            <a:ext cx="30360648" cy="21436429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43331" y="7497471"/>
            <a:ext cx="19291903" cy="5133261"/>
          </a:xfrm>
        </p:spPr>
        <p:txBody>
          <a:bodyPr anchor="b">
            <a:noAutofit/>
          </a:bodyPr>
          <a:lstStyle>
            <a:lvl1pPr algn="r">
              <a:defRPr sz="16838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31" y="12630727"/>
            <a:ext cx="19291903" cy="3420192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4255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51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2767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702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1279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5535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979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404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054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1448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343" y="8421458"/>
            <a:ext cx="21016888" cy="5695381"/>
          </a:xfrm>
        </p:spPr>
        <p:txBody>
          <a:bodyPr anchor="b"/>
          <a:lstStyle>
            <a:lvl1pPr algn="l">
              <a:defRPr sz="12472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8343" y="14116834"/>
            <a:ext cx="21016888" cy="2682775"/>
          </a:xfrm>
        </p:spPr>
        <p:txBody>
          <a:bodyPr anchor="t"/>
          <a:lstStyle>
            <a:lvl1pPr marL="0" indent="0" algn="l">
              <a:buNone/>
              <a:defRPr sz="6236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425595" indent="0">
              <a:buNone/>
              <a:defRPr sz="5613">
                <a:solidFill>
                  <a:schemeClr val="tx1">
                    <a:tint val="75000"/>
                  </a:schemeClr>
                </a:solidFill>
              </a:defRPr>
            </a:lvl2pPr>
            <a:lvl3pPr marL="2851191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3pPr>
            <a:lvl4pPr marL="4276786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4pPr>
            <a:lvl5pPr marL="5702381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5pPr>
            <a:lvl6pPr marL="712797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6pPr>
            <a:lvl7pPr marL="8553572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7pPr>
            <a:lvl8pPr marL="997916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8pPr>
            <a:lvl9pPr marL="11404763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2279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347" y="1900767"/>
            <a:ext cx="21016885" cy="411832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18349" y="6736836"/>
            <a:ext cx="10224536" cy="12100463"/>
          </a:xfrm>
        </p:spPr>
        <p:txBody>
          <a:bodyPr>
            <a:normAutofit/>
          </a:bodyPr>
          <a:lstStyle>
            <a:lvl1pPr>
              <a:defRPr sz="5613"/>
            </a:lvl1pPr>
            <a:lvl2pPr>
              <a:defRPr sz="4989"/>
            </a:lvl2pPr>
            <a:lvl3pPr>
              <a:defRPr sz="4365"/>
            </a:lvl3pPr>
            <a:lvl4pPr>
              <a:defRPr sz="3742"/>
            </a:lvl4pPr>
            <a:lvl5pPr>
              <a:defRPr sz="3742"/>
            </a:lvl5pPr>
            <a:lvl6pPr>
              <a:defRPr sz="3742"/>
            </a:lvl6pPr>
            <a:lvl7pPr>
              <a:defRPr sz="3742"/>
            </a:lvl7pPr>
            <a:lvl8pPr>
              <a:defRPr sz="3742"/>
            </a:lvl8pPr>
            <a:lvl9pPr>
              <a:defRPr sz="3742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10693" y="6736841"/>
            <a:ext cx="10224539" cy="12100466"/>
          </a:xfrm>
        </p:spPr>
        <p:txBody>
          <a:bodyPr>
            <a:normAutofit/>
          </a:bodyPr>
          <a:lstStyle>
            <a:lvl1pPr>
              <a:defRPr sz="5613"/>
            </a:lvl1pPr>
            <a:lvl2pPr>
              <a:defRPr sz="4989"/>
            </a:lvl2pPr>
            <a:lvl3pPr>
              <a:defRPr sz="4365"/>
            </a:lvl3pPr>
            <a:lvl4pPr>
              <a:defRPr sz="3742"/>
            </a:lvl4pPr>
            <a:lvl5pPr>
              <a:defRPr sz="3742"/>
            </a:lvl5pPr>
            <a:lvl6pPr>
              <a:defRPr sz="3742"/>
            </a:lvl6pPr>
            <a:lvl7pPr>
              <a:defRPr sz="3742"/>
            </a:lvl7pPr>
            <a:lvl8pPr>
              <a:defRPr sz="3742"/>
            </a:lvl8pPr>
            <a:lvl9pPr>
              <a:defRPr sz="3742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004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346" y="1900767"/>
            <a:ext cx="21016881" cy="411832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8344" y="6738065"/>
            <a:ext cx="10233022" cy="1796817"/>
          </a:xfrm>
        </p:spPr>
        <p:txBody>
          <a:bodyPr anchor="b">
            <a:noAutofit/>
          </a:bodyPr>
          <a:lstStyle>
            <a:lvl1pPr marL="0" indent="0">
              <a:buNone/>
              <a:defRPr sz="7483" b="0"/>
            </a:lvl1pPr>
            <a:lvl2pPr marL="1425595" indent="0">
              <a:buNone/>
              <a:defRPr sz="6236" b="1"/>
            </a:lvl2pPr>
            <a:lvl3pPr marL="2851191" indent="0">
              <a:buNone/>
              <a:defRPr sz="5613" b="1"/>
            </a:lvl3pPr>
            <a:lvl4pPr marL="4276786" indent="0">
              <a:buNone/>
              <a:defRPr sz="4989" b="1"/>
            </a:lvl4pPr>
            <a:lvl5pPr marL="5702381" indent="0">
              <a:buNone/>
              <a:defRPr sz="4989" b="1"/>
            </a:lvl5pPr>
            <a:lvl6pPr marL="7127977" indent="0">
              <a:buNone/>
              <a:defRPr sz="4989" b="1"/>
            </a:lvl6pPr>
            <a:lvl7pPr marL="8553572" indent="0">
              <a:buNone/>
              <a:defRPr sz="4989" b="1"/>
            </a:lvl7pPr>
            <a:lvl8pPr marL="9979167" indent="0">
              <a:buNone/>
              <a:defRPr sz="4989" b="1"/>
            </a:lvl8pPr>
            <a:lvl9pPr marL="11404763" indent="0">
              <a:buNone/>
              <a:defRPr sz="4989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18344" y="8534887"/>
            <a:ext cx="10233022" cy="1030242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802204" y="6738065"/>
            <a:ext cx="10233022" cy="1796817"/>
          </a:xfrm>
        </p:spPr>
        <p:txBody>
          <a:bodyPr anchor="b">
            <a:noAutofit/>
          </a:bodyPr>
          <a:lstStyle>
            <a:lvl1pPr marL="0" indent="0">
              <a:buNone/>
              <a:defRPr sz="7483" b="0"/>
            </a:lvl1pPr>
            <a:lvl2pPr marL="1425595" indent="0">
              <a:buNone/>
              <a:defRPr sz="6236" b="1"/>
            </a:lvl2pPr>
            <a:lvl3pPr marL="2851191" indent="0">
              <a:buNone/>
              <a:defRPr sz="5613" b="1"/>
            </a:lvl3pPr>
            <a:lvl4pPr marL="4276786" indent="0">
              <a:buNone/>
              <a:defRPr sz="4989" b="1"/>
            </a:lvl4pPr>
            <a:lvl5pPr marL="5702381" indent="0">
              <a:buNone/>
              <a:defRPr sz="4989" b="1"/>
            </a:lvl5pPr>
            <a:lvl6pPr marL="7127977" indent="0">
              <a:buNone/>
              <a:defRPr sz="4989" b="1"/>
            </a:lvl6pPr>
            <a:lvl7pPr marL="8553572" indent="0">
              <a:buNone/>
              <a:defRPr sz="4989" b="1"/>
            </a:lvl7pPr>
            <a:lvl8pPr marL="9979167" indent="0">
              <a:buNone/>
              <a:defRPr sz="4989" b="1"/>
            </a:lvl8pPr>
            <a:lvl9pPr marL="11404763" indent="0">
              <a:buNone/>
              <a:defRPr sz="4989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802204" y="8534887"/>
            <a:ext cx="10233022" cy="1030242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0812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344" y="1900767"/>
            <a:ext cx="21016885" cy="411832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348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6370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344" y="4672731"/>
            <a:ext cx="9238118" cy="3986328"/>
          </a:xfrm>
        </p:spPr>
        <p:txBody>
          <a:bodyPr anchor="b">
            <a:normAutofit/>
          </a:bodyPr>
          <a:lstStyle>
            <a:lvl1pPr>
              <a:defRPr sz="6236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4270" y="1605566"/>
            <a:ext cx="11210957" cy="1723173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8344" y="8659057"/>
            <a:ext cx="9238118" cy="8058456"/>
          </a:xfrm>
        </p:spPr>
        <p:txBody>
          <a:bodyPr>
            <a:normAutofit/>
          </a:bodyPr>
          <a:lstStyle>
            <a:lvl1pPr marL="0" indent="0">
              <a:buNone/>
              <a:defRPr sz="4365"/>
            </a:lvl1pPr>
            <a:lvl2pPr marL="1069196" indent="0">
              <a:buNone/>
              <a:defRPr sz="3274"/>
            </a:lvl2pPr>
            <a:lvl3pPr marL="2138393" indent="0">
              <a:buNone/>
              <a:defRPr sz="2806"/>
            </a:lvl3pPr>
            <a:lvl4pPr marL="3207589" indent="0">
              <a:buNone/>
              <a:defRPr sz="2339"/>
            </a:lvl4pPr>
            <a:lvl5pPr marL="4276786" indent="0">
              <a:buNone/>
              <a:defRPr sz="2339"/>
            </a:lvl5pPr>
            <a:lvl6pPr marL="5345982" indent="0">
              <a:buNone/>
              <a:defRPr sz="2339"/>
            </a:lvl6pPr>
            <a:lvl7pPr marL="6415179" indent="0">
              <a:buNone/>
              <a:defRPr sz="2339"/>
            </a:lvl7pPr>
            <a:lvl8pPr marL="7484375" indent="0">
              <a:buNone/>
              <a:defRPr sz="2339"/>
            </a:lvl8pPr>
            <a:lvl9pPr marL="8553572" indent="0">
              <a:buNone/>
              <a:defRPr sz="2339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57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3820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344" y="14968537"/>
            <a:ext cx="21016885" cy="1767121"/>
          </a:xfrm>
        </p:spPr>
        <p:txBody>
          <a:bodyPr anchor="b">
            <a:normAutofit/>
          </a:bodyPr>
          <a:lstStyle>
            <a:lvl1pPr algn="l">
              <a:defRPr sz="7483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018344" y="1900767"/>
            <a:ext cx="21016885" cy="11991162"/>
          </a:xfrm>
        </p:spPr>
        <p:txBody>
          <a:bodyPr anchor="t">
            <a:normAutofit/>
          </a:bodyPr>
          <a:lstStyle>
            <a:lvl1pPr marL="0" indent="0" algn="ctr">
              <a:buNone/>
              <a:defRPr sz="4989"/>
            </a:lvl1pPr>
            <a:lvl2pPr marL="1425595" indent="0">
              <a:buNone/>
              <a:defRPr sz="4989"/>
            </a:lvl2pPr>
            <a:lvl3pPr marL="2851191" indent="0">
              <a:buNone/>
              <a:defRPr sz="4989"/>
            </a:lvl3pPr>
            <a:lvl4pPr marL="4276786" indent="0">
              <a:buNone/>
              <a:defRPr sz="4989"/>
            </a:lvl4pPr>
            <a:lvl5pPr marL="5702381" indent="0">
              <a:buNone/>
              <a:defRPr sz="4989"/>
            </a:lvl5pPr>
            <a:lvl6pPr marL="7127977" indent="0">
              <a:buNone/>
              <a:defRPr sz="4989"/>
            </a:lvl6pPr>
            <a:lvl7pPr marL="8553572" indent="0">
              <a:buNone/>
              <a:defRPr sz="4989"/>
            </a:lvl7pPr>
            <a:lvl8pPr marL="9979167" indent="0">
              <a:buNone/>
              <a:defRPr sz="4989"/>
            </a:lvl8pPr>
            <a:lvl9pPr marL="11404763" indent="0">
              <a:buNone/>
              <a:defRPr sz="4989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8344" y="16735658"/>
            <a:ext cx="21016885" cy="2101644"/>
          </a:xfrm>
        </p:spPr>
        <p:txBody>
          <a:bodyPr>
            <a:normAutofit/>
          </a:bodyPr>
          <a:lstStyle>
            <a:lvl1pPr marL="0" indent="0">
              <a:buNone/>
              <a:defRPr sz="3742"/>
            </a:lvl1pPr>
            <a:lvl2pPr marL="1425595" indent="0">
              <a:buNone/>
              <a:defRPr sz="3742"/>
            </a:lvl2pPr>
            <a:lvl3pPr marL="2851191" indent="0">
              <a:buNone/>
              <a:defRPr sz="3118"/>
            </a:lvl3pPr>
            <a:lvl4pPr marL="4276786" indent="0">
              <a:buNone/>
              <a:defRPr sz="2806"/>
            </a:lvl4pPr>
            <a:lvl5pPr marL="5702381" indent="0">
              <a:buNone/>
              <a:defRPr sz="2806"/>
            </a:lvl5pPr>
            <a:lvl6pPr marL="7127977" indent="0">
              <a:buNone/>
              <a:defRPr sz="2806"/>
            </a:lvl6pPr>
            <a:lvl7pPr marL="8553572" indent="0">
              <a:buNone/>
              <a:defRPr sz="2806"/>
            </a:lvl7pPr>
            <a:lvl8pPr marL="9979167" indent="0">
              <a:buNone/>
              <a:defRPr sz="2806"/>
            </a:lvl8pPr>
            <a:lvl9pPr marL="11404763" indent="0">
              <a:buNone/>
              <a:defRPr sz="2806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6971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347" y="1900767"/>
            <a:ext cx="21016885" cy="10612614"/>
          </a:xfrm>
        </p:spPr>
        <p:txBody>
          <a:bodyPr anchor="ctr">
            <a:normAutofit/>
          </a:bodyPr>
          <a:lstStyle>
            <a:lvl1pPr algn="l">
              <a:defRPr sz="1372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8347" y="13938955"/>
            <a:ext cx="21016885" cy="4898347"/>
          </a:xfrm>
        </p:spPr>
        <p:txBody>
          <a:bodyPr anchor="ctr">
            <a:normAutofit/>
          </a:bodyPr>
          <a:lstStyle>
            <a:lvl1pPr marL="0" indent="0" algn="l">
              <a:buNone/>
              <a:defRPr sz="5613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425595" indent="0">
              <a:buNone/>
              <a:defRPr sz="5613">
                <a:solidFill>
                  <a:schemeClr val="tx1">
                    <a:tint val="75000"/>
                  </a:schemeClr>
                </a:solidFill>
              </a:defRPr>
            </a:lvl2pPr>
            <a:lvl3pPr marL="2851191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3pPr>
            <a:lvl4pPr marL="4276786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4pPr>
            <a:lvl5pPr marL="5702381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5pPr>
            <a:lvl6pPr marL="712797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6pPr>
            <a:lvl7pPr marL="8553572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7pPr>
            <a:lvl8pPr marL="997916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8pPr>
            <a:lvl9pPr marL="11404763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3036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5596" y="1900767"/>
            <a:ext cx="20104615" cy="9424635"/>
          </a:xfrm>
        </p:spPr>
        <p:txBody>
          <a:bodyPr anchor="ctr">
            <a:normAutofit/>
          </a:bodyPr>
          <a:lstStyle>
            <a:lvl1pPr algn="l">
              <a:defRPr sz="1372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645587" y="11325401"/>
            <a:ext cx="17944633" cy="1187979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498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425595" indent="0">
              <a:buFontTx/>
              <a:buNone/>
              <a:defRPr/>
            </a:lvl2pPr>
            <a:lvl3pPr marL="2851191" indent="0">
              <a:buFontTx/>
              <a:buNone/>
              <a:defRPr/>
            </a:lvl3pPr>
            <a:lvl4pPr marL="4276786" indent="0">
              <a:buFontTx/>
              <a:buNone/>
              <a:defRPr/>
            </a:lvl4pPr>
            <a:lvl5pPr marL="5702381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8343" y="13938955"/>
            <a:ext cx="21016888" cy="4898347"/>
          </a:xfrm>
        </p:spPr>
        <p:txBody>
          <a:bodyPr anchor="ctr">
            <a:normAutofit/>
          </a:bodyPr>
          <a:lstStyle>
            <a:lvl1pPr marL="0" indent="0" algn="l">
              <a:buNone/>
              <a:defRPr sz="5613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425595" indent="0">
              <a:buNone/>
              <a:defRPr sz="5613">
                <a:solidFill>
                  <a:schemeClr val="tx1">
                    <a:tint val="75000"/>
                  </a:schemeClr>
                </a:solidFill>
              </a:defRPr>
            </a:lvl2pPr>
            <a:lvl3pPr marL="2851191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3pPr>
            <a:lvl4pPr marL="4276786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4pPr>
            <a:lvl5pPr marL="5702381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5pPr>
            <a:lvl6pPr marL="712797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6pPr>
            <a:lvl7pPr marL="8553572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7pPr>
            <a:lvl8pPr marL="997916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8pPr>
            <a:lvl9pPr marL="11404763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1598227" y="2464443"/>
            <a:ext cx="1514155" cy="1823364"/>
          </a:xfrm>
          <a:prstGeom prst="rect">
            <a:avLst/>
          </a:prstGeom>
        </p:spPr>
        <p:txBody>
          <a:bodyPr vert="horz" lIns="285115" tIns="142558" rIns="285115" bIns="142558" rtlCol="0" anchor="ctr">
            <a:noAutofit/>
          </a:bodyPr>
          <a:lstStyle/>
          <a:p>
            <a:pPr lvl="0"/>
            <a:r>
              <a:rPr lang="en-US" sz="24945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2341212" y="9000442"/>
            <a:ext cx="1514155" cy="1823364"/>
          </a:xfrm>
          <a:prstGeom prst="rect">
            <a:avLst/>
          </a:prstGeom>
        </p:spPr>
        <p:txBody>
          <a:bodyPr vert="horz" lIns="285115" tIns="142558" rIns="285115" bIns="142558" rtlCol="0" anchor="ctr">
            <a:noAutofit/>
          </a:bodyPr>
          <a:lstStyle/>
          <a:p>
            <a:pPr lvl="0"/>
            <a:r>
              <a:rPr lang="en-US" sz="24945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583339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343" y="6024046"/>
            <a:ext cx="21016888" cy="8092788"/>
          </a:xfrm>
        </p:spPr>
        <p:txBody>
          <a:bodyPr anchor="b">
            <a:normAutofit/>
          </a:bodyPr>
          <a:lstStyle>
            <a:lvl1pPr algn="l">
              <a:defRPr sz="1372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8343" y="14116834"/>
            <a:ext cx="21016888" cy="4720468"/>
          </a:xfrm>
        </p:spPr>
        <p:txBody>
          <a:bodyPr anchor="t">
            <a:normAutofit/>
          </a:bodyPr>
          <a:lstStyle>
            <a:lvl1pPr marL="0" indent="0" algn="l">
              <a:buNone/>
              <a:defRPr sz="5613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425595" indent="0">
              <a:buNone/>
              <a:defRPr sz="5613">
                <a:solidFill>
                  <a:schemeClr val="tx1">
                    <a:tint val="75000"/>
                  </a:schemeClr>
                </a:solidFill>
              </a:defRPr>
            </a:lvl2pPr>
            <a:lvl3pPr marL="2851191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3pPr>
            <a:lvl4pPr marL="4276786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4pPr>
            <a:lvl5pPr marL="5702381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5pPr>
            <a:lvl6pPr marL="712797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6pPr>
            <a:lvl7pPr marL="8553572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7pPr>
            <a:lvl8pPr marL="997916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8pPr>
            <a:lvl9pPr marL="11404763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5925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5596" y="1900767"/>
            <a:ext cx="20104615" cy="9424635"/>
          </a:xfrm>
        </p:spPr>
        <p:txBody>
          <a:bodyPr anchor="ctr">
            <a:normAutofit/>
          </a:bodyPr>
          <a:lstStyle>
            <a:lvl1pPr algn="l">
              <a:defRPr sz="1372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018338" y="12513380"/>
            <a:ext cx="21016891" cy="1603454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7483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425595" indent="0">
              <a:buFontTx/>
              <a:buNone/>
              <a:defRPr/>
            </a:lvl2pPr>
            <a:lvl3pPr marL="2851191" indent="0">
              <a:buFontTx/>
              <a:buNone/>
              <a:defRPr/>
            </a:lvl3pPr>
            <a:lvl4pPr marL="4276786" indent="0">
              <a:buFontTx/>
              <a:buNone/>
              <a:defRPr/>
            </a:lvl4pPr>
            <a:lvl5pPr marL="5702381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8343" y="14116834"/>
            <a:ext cx="21016888" cy="4720468"/>
          </a:xfrm>
        </p:spPr>
        <p:txBody>
          <a:bodyPr anchor="t">
            <a:normAutofit/>
          </a:bodyPr>
          <a:lstStyle>
            <a:lvl1pPr marL="0" indent="0" algn="l">
              <a:buNone/>
              <a:defRPr sz="561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425595" indent="0">
              <a:buNone/>
              <a:defRPr sz="5613">
                <a:solidFill>
                  <a:schemeClr val="tx1">
                    <a:tint val="75000"/>
                  </a:schemeClr>
                </a:solidFill>
              </a:defRPr>
            </a:lvl2pPr>
            <a:lvl3pPr marL="2851191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3pPr>
            <a:lvl4pPr marL="4276786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4pPr>
            <a:lvl5pPr marL="5702381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5pPr>
            <a:lvl6pPr marL="712797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6pPr>
            <a:lvl7pPr marL="8553572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7pPr>
            <a:lvl8pPr marL="997916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8pPr>
            <a:lvl9pPr marL="11404763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1598227" y="2464443"/>
            <a:ext cx="1514155" cy="1823364"/>
          </a:xfrm>
          <a:prstGeom prst="rect">
            <a:avLst/>
          </a:prstGeom>
        </p:spPr>
        <p:txBody>
          <a:bodyPr vert="horz" lIns="285115" tIns="142558" rIns="285115" bIns="142558" rtlCol="0" anchor="ctr">
            <a:noAutofit/>
          </a:bodyPr>
          <a:lstStyle/>
          <a:p>
            <a:pPr lvl="0"/>
            <a:r>
              <a:rPr lang="en-US" sz="24945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2341212" y="9000442"/>
            <a:ext cx="1514155" cy="1823364"/>
          </a:xfrm>
          <a:prstGeom prst="rect">
            <a:avLst/>
          </a:prstGeom>
        </p:spPr>
        <p:txBody>
          <a:bodyPr vert="horz" lIns="285115" tIns="142558" rIns="285115" bIns="142558" rtlCol="0" anchor="ctr">
            <a:noAutofit/>
          </a:bodyPr>
          <a:lstStyle/>
          <a:p>
            <a:pPr lvl="0"/>
            <a:r>
              <a:rPr lang="en-US" sz="24945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597566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9036" y="1900767"/>
            <a:ext cx="20996195" cy="9424635"/>
          </a:xfrm>
        </p:spPr>
        <p:txBody>
          <a:bodyPr anchor="ctr">
            <a:normAutofit/>
          </a:bodyPr>
          <a:lstStyle>
            <a:lvl1pPr algn="l">
              <a:defRPr sz="1372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018338" y="12513380"/>
            <a:ext cx="21016891" cy="1603454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7483">
                <a:solidFill>
                  <a:schemeClr val="accent1"/>
                </a:solidFill>
              </a:defRPr>
            </a:lvl1pPr>
            <a:lvl2pPr marL="1425595" indent="0">
              <a:buFontTx/>
              <a:buNone/>
              <a:defRPr/>
            </a:lvl2pPr>
            <a:lvl3pPr marL="2851191" indent="0">
              <a:buFontTx/>
              <a:buNone/>
              <a:defRPr/>
            </a:lvl3pPr>
            <a:lvl4pPr marL="4276786" indent="0">
              <a:buFontTx/>
              <a:buNone/>
              <a:defRPr/>
            </a:lvl4pPr>
            <a:lvl5pPr marL="5702381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8343" y="14116834"/>
            <a:ext cx="21016888" cy="4720468"/>
          </a:xfrm>
        </p:spPr>
        <p:txBody>
          <a:bodyPr anchor="t">
            <a:normAutofit/>
          </a:bodyPr>
          <a:lstStyle>
            <a:lvl1pPr marL="0" indent="0" algn="l">
              <a:buNone/>
              <a:defRPr sz="561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425595" indent="0">
              <a:buNone/>
              <a:defRPr sz="5613">
                <a:solidFill>
                  <a:schemeClr val="tx1">
                    <a:tint val="75000"/>
                  </a:schemeClr>
                </a:solidFill>
              </a:defRPr>
            </a:lvl2pPr>
            <a:lvl3pPr marL="2851191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3pPr>
            <a:lvl4pPr marL="4276786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4pPr>
            <a:lvl5pPr marL="5702381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5pPr>
            <a:lvl6pPr marL="712797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6pPr>
            <a:lvl7pPr marL="8553572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7pPr>
            <a:lvl8pPr marL="997916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8pPr>
            <a:lvl9pPr marL="11404763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8570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4102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790507" y="1900768"/>
            <a:ext cx="3240785" cy="16374316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18344" y="1900768"/>
            <a:ext cx="17200407" cy="16374316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748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5" y="5339435"/>
            <a:ext cx="26112372" cy="8890225"/>
          </a:xfrm>
        </p:spPr>
        <p:txBody>
          <a:bodyPr anchor="b">
            <a:normAutofit/>
          </a:bodyPr>
          <a:lstStyle>
            <a:lvl1pPr>
              <a:defRPr sz="19865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5" y="14195365"/>
            <a:ext cx="26112372" cy="4677667"/>
          </a:xfrm>
        </p:spPr>
        <p:txBody>
          <a:bodyPr anchor="t">
            <a:normAutofit/>
          </a:bodyPr>
          <a:lstStyle>
            <a:lvl1pPr marL="0" indent="0">
              <a:buNone/>
              <a:defRPr sz="7947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513721" indent="0">
              <a:buNone/>
              <a:defRPr sz="5959">
                <a:solidFill>
                  <a:schemeClr val="tx1">
                    <a:tint val="75000"/>
                  </a:schemeClr>
                </a:solidFill>
              </a:defRPr>
            </a:lvl2pPr>
            <a:lvl3pPr marL="3027442" indent="0">
              <a:buNone/>
              <a:defRPr sz="5298">
                <a:solidFill>
                  <a:schemeClr val="tx1">
                    <a:tint val="75000"/>
                  </a:schemeClr>
                </a:solidFill>
              </a:defRPr>
            </a:lvl3pPr>
            <a:lvl4pPr marL="4541163" indent="0">
              <a:buNone/>
              <a:defRPr sz="4635">
                <a:solidFill>
                  <a:schemeClr val="tx1">
                    <a:tint val="75000"/>
                  </a:schemeClr>
                </a:solidFill>
              </a:defRPr>
            </a:lvl4pPr>
            <a:lvl5pPr marL="6054884" indent="0">
              <a:buNone/>
              <a:defRPr sz="4635">
                <a:solidFill>
                  <a:schemeClr val="tx1">
                    <a:tint val="75000"/>
                  </a:schemeClr>
                </a:solidFill>
              </a:defRPr>
            </a:lvl5pPr>
            <a:lvl6pPr marL="7568605" indent="0">
              <a:buNone/>
              <a:defRPr sz="4635">
                <a:solidFill>
                  <a:schemeClr val="tx1">
                    <a:tint val="75000"/>
                  </a:schemeClr>
                </a:solidFill>
              </a:defRPr>
            </a:lvl6pPr>
            <a:lvl7pPr marL="9082324" indent="0">
              <a:buNone/>
              <a:defRPr sz="4635">
                <a:solidFill>
                  <a:schemeClr val="tx1">
                    <a:tint val="75000"/>
                  </a:schemeClr>
                </a:solidFill>
              </a:defRPr>
            </a:lvl7pPr>
            <a:lvl8pPr marL="10596045" indent="0">
              <a:buNone/>
              <a:defRPr sz="4635">
                <a:solidFill>
                  <a:schemeClr val="tx1">
                    <a:tint val="75000"/>
                  </a:schemeClr>
                </a:solidFill>
              </a:defRPr>
            </a:lvl8pPr>
            <a:lvl9pPr marL="12109766" indent="0">
              <a:buNone/>
              <a:defRPr sz="463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605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98622" y="5702302"/>
            <a:ext cx="12866966" cy="1356771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7" y="5702302"/>
            <a:ext cx="12866966" cy="1356771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66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98622" y="5244109"/>
            <a:ext cx="12803892" cy="2574576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7947" b="1"/>
            </a:lvl1pPr>
            <a:lvl2pPr marL="1513721" indent="0">
              <a:buNone/>
              <a:defRPr sz="6622" b="1"/>
            </a:lvl2pPr>
            <a:lvl3pPr marL="3027442" indent="0">
              <a:buNone/>
              <a:defRPr sz="5959" b="1"/>
            </a:lvl3pPr>
            <a:lvl4pPr marL="4541163" indent="0">
              <a:buNone/>
              <a:defRPr sz="5298" b="1"/>
            </a:lvl4pPr>
            <a:lvl5pPr marL="6054884" indent="0">
              <a:buNone/>
              <a:defRPr sz="5298" b="1"/>
            </a:lvl5pPr>
            <a:lvl6pPr marL="7568605" indent="0">
              <a:buNone/>
              <a:defRPr sz="5298" b="1"/>
            </a:lvl6pPr>
            <a:lvl7pPr marL="9082324" indent="0">
              <a:buNone/>
              <a:defRPr sz="5298" b="1"/>
            </a:lvl7pPr>
            <a:lvl8pPr marL="10596045" indent="0">
              <a:buNone/>
              <a:defRPr sz="5298" b="1"/>
            </a:lvl8pPr>
            <a:lvl9pPr marL="12109766" indent="0">
              <a:buNone/>
              <a:defRPr sz="5298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98622" y="7818688"/>
            <a:ext cx="12803892" cy="114760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32" y="5244111"/>
            <a:ext cx="12866967" cy="257457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7947" b="1"/>
            </a:lvl1pPr>
            <a:lvl2pPr marL="1513721" indent="0">
              <a:buNone/>
              <a:defRPr sz="6622" b="1"/>
            </a:lvl2pPr>
            <a:lvl3pPr marL="3027442" indent="0">
              <a:buNone/>
              <a:defRPr sz="5959" b="1"/>
            </a:lvl3pPr>
            <a:lvl4pPr marL="4541163" indent="0">
              <a:buNone/>
              <a:defRPr sz="5298" b="1"/>
            </a:lvl4pPr>
            <a:lvl5pPr marL="6054884" indent="0">
              <a:buNone/>
              <a:defRPr sz="5298" b="1"/>
            </a:lvl5pPr>
            <a:lvl6pPr marL="7568605" indent="0">
              <a:buNone/>
              <a:defRPr sz="5298" b="1"/>
            </a:lvl6pPr>
            <a:lvl7pPr marL="9082324" indent="0">
              <a:buNone/>
              <a:defRPr sz="5298" b="1"/>
            </a:lvl7pPr>
            <a:lvl8pPr marL="10596045" indent="0">
              <a:buNone/>
              <a:defRPr sz="5298" b="1"/>
            </a:lvl8pPr>
            <a:lvl9pPr marL="12109766" indent="0">
              <a:buNone/>
              <a:defRPr sz="5298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32" y="7818688"/>
            <a:ext cx="12866967" cy="114760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428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942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63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8989" y="1425577"/>
            <a:ext cx="9763756" cy="4989504"/>
          </a:xfrm>
        </p:spPr>
        <p:txBody>
          <a:bodyPr anchor="b">
            <a:normAutofit/>
          </a:bodyPr>
          <a:lstStyle>
            <a:lvl1pPr>
              <a:defRPr sz="10594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66966" y="3088746"/>
            <a:ext cx="15326826" cy="15206133"/>
          </a:xfrm>
        </p:spPr>
        <p:txBody>
          <a:bodyPr/>
          <a:lstStyle>
            <a:lvl1pPr>
              <a:defRPr sz="10594"/>
            </a:lvl1pPr>
            <a:lvl2pPr>
              <a:defRPr sz="9271"/>
            </a:lvl2pPr>
            <a:lvl3pPr>
              <a:defRPr sz="7947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8989" y="6415086"/>
            <a:ext cx="9763756" cy="1187979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5298"/>
            </a:lvl1pPr>
            <a:lvl2pPr marL="1513721" indent="0">
              <a:buNone/>
              <a:defRPr sz="3973"/>
            </a:lvl2pPr>
            <a:lvl3pPr marL="3027442" indent="0">
              <a:buNone/>
              <a:defRPr sz="3312"/>
            </a:lvl3pPr>
            <a:lvl4pPr marL="4541163" indent="0">
              <a:buNone/>
              <a:defRPr sz="2980"/>
            </a:lvl4pPr>
            <a:lvl5pPr marL="6054884" indent="0">
              <a:buNone/>
              <a:defRPr sz="2980"/>
            </a:lvl5pPr>
            <a:lvl6pPr marL="7568605" indent="0">
              <a:buNone/>
              <a:defRPr sz="2980"/>
            </a:lvl6pPr>
            <a:lvl7pPr marL="9082324" indent="0">
              <a:buNone/>
              <a:defRPr sz="2980"/>
            </a:lvl7pPr>
            <a:lvl8pPr marL="10596045" indent="0">
              <a:buNone/>
              <a:defRPr sz="2980"/>
            </a:lvl8pPr>
            <a:lvl9pPr marL="12109766" indent="0">
              <a:buNone/>
              <a:defRPr sz="298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110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8989" y="1425575"/>
            <a:ext cx="9763756" cy="4989512"/>
          </a:xfrm>
        </p:spPr>
        <p:txBody>
          <a:bodyPr anchor="b">
            <a:normAutofit/>
          </a:bodyPr>
          <a:lstStyle>
            <a:lvl1pPr>
              <a:defRPr sz="10594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866966" y="3088746"/>
            <a:ext cx="15326826" cy="15206133"/>
          </a:xfrm>
        </p:spPr>
        <p:txBody>
          <a:bodyPr/>
          <a:lstStyle>
            <a:lvl1pPr marL="0" indent="0">
              <a:buNone/>
              <a:defRPr sz="10594"/>
            </a:lvl1pPr>
            <a:lvl2pPr marL="1513721" indent="0">
              <a:buNone/>
              <a:defRPr sz="9271"/>
            </a:lvl2pPr>
            <a:lvl3pPr marL="3027442" indent="0">
              <a:buNone/>
              <a:defRPr sz="7947"/>
            </a:lvl3pPr>
            <a:lvl4pPr marL="4541163" indent="0">
              <a:buNone/>
              <a:defRPr sz="6622"/>
            </a:lvl4pPr>
            <a:lvl5pPr marL="6054884" indent="0">
              <a:buNone/>
              <a:defRPr sz="6622"/>
            </a:lvl5pPr>
            <a:lvl6pPr marL="7568605" indent="0">
              <a:buNone/>
              <a:defRPr sz="6622"/>
            </a:lvl6pPr>
            <a:lvl7pPr marL="9082324" indent="0">
              <a:buNone/>
              <a:defRPr sz="6622"/>
            </a:lvl7pPr>
            <a:lvl8pPr marL="10596045" indent="0">
              <a:buNone/>
              <a:defRPr sz="6622"/>
            </a:lvl8pPr>
            <a:lvl9pPr marL="12109766" indent="0">
              <a:buNone/>
              <a:defRPr sz="6622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8989" y="6415088"/>
            <a:ext cx="9763756" cy="11879792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5298"/>
            </a:lvl1pPr>
            <a:lvl2pPr marL="1513721" indent="0">
              <a:buNone/>
              <a:defRPr sz="3973"/>
            </a:lvl2pPr>
            <a:lvl3pPr marL="3027442" indent="0">
              <a:buNone/>
              <a:defRPr sz="3312"/>
            </a:lvl3pPr>
            <a:lvl4pPr marL="4541163" indent="0">
              <a:buNone/>
              <a:defRPr sz="2980"/>
            </a:lvl4pPr>
            <a:lvl5pPr marL="6054884" indent="0">
              <a:buNone/>
              <a:defRPr sz="2980"/>
            </a:lvl5pPr>
            <a:lvl6pPr marL="7568605" indent="0">
              <a:buNone/>
              <a:defRPr sz="2980"/>
            </a:lvl6pPr>
            <a:lvl7pPr marL="9082324" indent="0">
              <a:buNone/>
              <a:defRPr sz="2980"/>
            </a:lvl7pPr>
            <a:lvl8pPr marL="10596045" indent="0">
              <a:buNone/>
              <a:defRPr sz="2980"/>
            </a:lvl8pPr>
            <a:lvl9pPr marL="12109766" indent="0">
              <a:buNone/>
              <a:defRPr sz="298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41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98622" y="1140461"/>
            <a:ext cx="26112372" cy="4133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98622" y="5702302"/>
            <a:ext cx="26112372" cy="13567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19819460"/>
            <a:ext cx="6811923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4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057592E-0C21-4F4D-BDD6-4B8FDF93DDFF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19819460"/>
            <a:ext cx="1021788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4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99070" y="19819460"/>
            <a:ext cx="6811923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374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027442" rtl="0" eaLnBrk="1" latinLnBrk="0" hangingPunct="1">
        <a:lnSpc>
          <a:spcPct val="90000"/>
        </a:lnSpc>
        <a:spcBef>
          <a:spcPct val="0"/>
        </a:spcBef>
        <a:buNone/>
        <a:defRPr sz="1456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60" indent="-756860" algn="l" defTabSz="3027442" rtl="0" eaLnBrk="1" latinLnBrk="0" hangingPunct="1">
        <a:lnSpc>
          <a:spcPct val="90000"/>
        </a:lnSpc>
        <a:spcBef>
          <a:spcPts val="3312"/>
        </a:spcBef>
        <a:buFont typeface="Wingdings 2" pitchFamily="18" charset="2"/>
        <a:buChar char="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581" indent="-756860" algn="l" defTabSz="3027442" rtl="0" eaLnBrk="1" latinLnBrk="0" hangingPunct="1">
        <a:lnSpc>
          <a:spcPct val="90000"/>
        </a:lnSpc>
        <a:spcBef>
          <a:spcPts val="1655"/>
        </a:spcBef>
        <a:buFont typeface="Wingdings 2" pitchFamily="18" charset="2"/>
        <a:buChar char=""/>
        <a:defRPr sz="7947" kern="1200">
          <a:solidFill>
            <a:schemeClr val="tx1"/>
          </a:solidFill>
          <a:latin typeface="+mn-lt"/>
          <a:ea typeface="+mn-ea"/>
          <a:cs typeface="+mn-cs"/>
        </a:defRPr>
      </a:lvl2pPr>
      <a:lvl3pPr marL="3784302" indent="-756860" algn="l" defTabSz="3027442" rtl="0" eaLnBrk="1" latinLnBrk="0" hangingPunct="1">
        <a:lnSpc>
          <a:spcPct val="90000"/>
        </a:lnSpc>
        <a:spcBef>
          <a:spcPts val="1655"/>
        </a:spcBef>
        <a:buFont typeface="Wingdings 2" pitchFamily="18" charset="2"/>
        <a:buChar char="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023" indent="-756860" algn="l" defTabSz="3027442" rtl="0" eaLnBrk="1" latinLnBrk="0" hangingPunct="1">
        <a:lnSpc>
          <a:spcPct val="90000"/>
        </a:lnSpc>
        <a:spcBef>
          <a:spcPts val="1655"/>
        </a:spcBef>
        <a:buFont typeface="Wingdings 2" pitchFamily="18" charset="2"/>
        <a:buChar char=""/>
        <a:defRPr sz="5959" kern="1200">
          <a:solidFill>
            <a:schemeClr val="tx1"/>
          </a:solidFill>
          <a:latin typeface="+mn-lt"/>
          <a:ea typeface="+mn-ea"/>
          <a:cs typeface="+mn-cs"/>
        </a:defRPr>
      </a:lvl4pPr>
      <a:lvl5pPr marL="6811744" indent="-756860" algn="l" defTabSz="3027442" rtl="0" eaLnBrk="1" latinLnBrk="0" hangingPunct="1">
        <a:lnSpc>
          <a:spcPct val="90000"/>
        </a:lnSpc>
        <a:spcBef>
          <a:spcPts val="1655"/>
        </a:spcBef>
        <a:buFont typeface="Wingdings 2" pitchFamily="18" charset="2"/>
        <a:buChar char=""/>
        <a:defRPr sz="5959" kern="1200">
          <a:solidFill>
            <a:schemeClr val="tx1"/>
          </a:solidFill>
          <a:latin typeface="+mn-lt"/>
          <a:ea typeface="+mn-ea"/>
          <a:cs typeface="+mn-cs"/>
        </a:defRPr>
      </a:lvl5pPr>
      <a:lvl6pPr marL="8325465" indent="-756860" algn="l" defTabSz="3027442" rtl="0" eaLnBrk="1" latinLnBrk="0" hangingPunct="1">
        <a:spcBef>
          <a:spcPct val="20000"/>
        </a:spcBef>
        <a:buFont typeface="Wingdings 2" pitchFamily="18" charset="2"/>
        <a:buChar char=""/>
        <a:defRPr sz="5959" kern="1200">
          <a:solidFill>
            <a:schemeClr val="tx1"/>
          </a:solidFill>
          <a:latin typeface="+mn-lt"/>
          <a:ea typeface="+mn-ea"/>
          <a:cs typeface="+mn-cs"/>
        </a:defRPr>
      </a:lvl6pPr>
      <a:lvl7pPr marL="9839186" indent="-756860" algn="l" defTabSz="3027442" rtl="0" eaLnBrk="1" latinLnBrk="0" hangingPunct="1">
        <a:spcBef>
          <a:spcPct val="20000"/>
        </a:spcBef>
        <a:buFont typeface="Wingdings 2" pitchFamily="18" charset="2"/>
        <a:buChar char=""/>
        <a:defRPr sz="5959" kern="1200">
          <a:solidFill>
            <a:schemeClr val="tx1"/>
          </a:solidFill>
          <a:latin typeface="+mn-lt"/>
          <a:ea typeface="+mn-ea"/>
          <a:cs typeface="+mn-cs"/>
        </a:defRPr>
      </a:lvl7pPr>
      <a:lvl8pPr marL="11352907" indent="-756860" algn="l" defTabSz="3027442" rtl="0" eaLnBrk="1" latinLnBrk="0" hangingPunct="1">
        <a:spcBef>
          <a:spcPct val="20000"/>
        </a:spcBef>
        <a:buFont typeface="Wingdings 2" pitchFamily="18" charset="2"/>
        <a:buChar char=""/>
        <a:defRPr sz="5959" kern="1200">
          <a:solidFill>
            <a:schemeClr val="tx1"/>
          </a:solidFill>
          <a:latin typeface="+mn-lt"/>
          <a:ea typeface="+mn-ea"/>
          <a:cs typeface="+mn-cs"/>
        </a:defRPr>
      </a:lvl8pPr>
      <a:lvl9pPr marL="12866628" indent="-756860" algn="l" defTabSz="3027442" rtl="0" eaLnBrk="1" latinLnBrk="0" hangingPunct="1">
        <a:spcBef>
          <a:spcPct val="20000"/>
        </a:spcBef>
        <a:buFont typeface="Wingdings 2" pitchFamily="18" charset="2"/>
        <a:buChar char=""/>
        <a:defRPr sz="59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1pPr>
      <a:lvl2pPr marL="1513721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2pPr>
      <a:lvl3pPr marL="3027442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3pPr>
      <a:lvl4pPr marL="4541163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4pPr>
      <a:lvl5pPr marL="6054884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5pPr>
      <a:lvl6pPr marL="7568605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6pPr>
      <a:lvl7pPr marL="9082324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7pPr>
      <a:lvl8pPr marL="10596045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8pPr>
      <a:lvl9pPr marL="12109766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28032" y="-26402"/>
            <a:ext cx="30360652" cy="21436429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18346" y="1900767"/>
            <a:ext cx="21016881" cy="41183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8344" y="6736841"/>
            <a:ext cx="21016885" cy="121004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896472" y="18837307"/>
            <a:ext cx="2265118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57592E-0C21-4F4D-BDD6-4B8FDF93DDFF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8346" y="18837307"/>
            <a:ext cx="15306375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37920" y="18837307"/>
            <a:ext cx="1697312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6">
                <a:solidFill>
                  <a:schemeClr val="accent1"/>
                </a:solidFill>
              </a:defRPr>
            </a:lvl1pPr>
          </a:lstStyle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462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  <p:sldLayoutId id="2147483839" r:id="rId12"/>
    <p:sldLayoutId id="2147483840" r:id="rId13"/>
    <p:sldLayoutId id="2147483841" r:id="rId14"/>
    <p:sldLayoutId id="2147483842" r:id="rId15"/>
    <p:sldLayoutId id="2147483843" r:id="rId16"/>
  </p:sldLayoutIdLst>
  <p:txStyles>
    <p:titleStyle>
      <a:lvl1pPr algn="l" defTabSz="1425595" rtl="0" eaLnBrk="1" latinLnBrk="0" hangingPunct="1">
        <a:spcBef>
          <a:spcPct val="0"/>
        </a:spcBef>
        <a:buNone/>
        <a:defRPr sz="11225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069196" indent="-1069196" algn="l" defTabSz="1425595" rtl="0" eaLnBrk="1" latinLnBrk="0" hangingPunct="1">
        <a:spcBef>
          <a:spcPts val="3118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561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316592" indent="-890997" algn="l" defTabSz="1425595" rtl="0" eaLnBrk="1" latinLnBrk="0" hangingPunct="1">
        <a:spcBef>
          <a:spcPts val="3118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498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3563988" indent="-712798" algn="l" defTabSz="1425595" rtl="0" eaLnBrk="1" latinLnBrk="0" hangingPunct="1">
        <a:spcBef>
          <a:spcPts val="3118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4365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4989584" indent="-712798" algn="l" defTabSz="1425595" rtl="0" eaLnBrk="1" latinLnBrk="0" hangingPunct="1">
        <a:spcBef>
          <a:spcPts val="3118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374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6415179" indent="-712798" algn="l" defTabSz="1425595" rtl="0" eaLnBrk="1" latinLnBrk="0" hangingPunct="1">
        <a:spcBef>
          <a:spcPts val="3118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374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7840774" indent="-712798" algn="l" defTabSz="1425595" rtl="0" eaLnBrk="1" latinLnBrk="0" hangingPunct="1">
        <a:spcBef>
          <a:spcPts val="3118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374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266370" indent="-712798" algn="l" defTabSz="1425595" rtl="0" eaLnBrk="1" latinLnBrk="0" hangingPunct="1">
        <a:spcBef>
          <a:spcPts val="3118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374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0691965" indent="-712798" algn="l" defTabSz="1425595" rtl="0" eaLnBrk="1" latinLnBrk="0" hangingPunct="1">
        <a:spcBef>
          <a:spcPts val="3118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374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117560" indent="-712798" algn="l" defTabSz="1425595" rtl="0" eaLnBrk="1" latinLnBrk="0" hangingPunct="1">
        <a:spcBef>
          <a:spcPts val="3118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374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95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1pPr>
      <a:lvl2pPr marL="1425595" algn="l" defTabSz="1425595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2pPr>
      <a:lvl3pPr marL="2851191" algn="l" defTabSz="1425595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3pPr>
      <a:lvl4pPr marL="4276786" algn="l" defTabSz="1425595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4pPr>
      <a:lvl5pPr marL="5702381" algn="l" defTabSz="1425595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5pPr>
      <a:lvl6pPr marL="7127977" algn="l" defTabSz="1425595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6pPr>
      <a:lvl7pPr marL="8553572" algn="l" defTabSz="1425595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7pPr>
      <a:lvl8pPr marL="9979167" algn="l" defTabSz="1425595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8pPr>
      <a:lvl9pPr marL="11404763" algn="l" defTabSz="1425595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 Box 122">
            <a:extLst>
              <a:ext uri="{FF2B5EF4-FFF2-40B4-BE49-F238E27FC236}">
                <a16:creationId xmlns:a16="http://schemas.microsoft.com/office/drawing/2014/main" id="{3EE68883-82DA-46FF-9B23-5441C1D263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4434" y="344645"/>
            <a:ext cx="21945600" cy="1923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37" tIns="342842" rIns="137137" bIns="342842" anchor="ctr" anchorCtr="0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8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Визуализация информации</a:t>
            </a:r>
          </a:p>
        </p:txBody>
      </p:sp>
      <p:sp>
        <p:nvSpPr>
          <p:cNvPr id="61" name="Text Box 123">
            <a:extLst>
              <a:ext uri="{FF2B5EF4-FFF2-40B4-BE49-F238E27FC236}">
                <a16:creationId xmlns:a16="http://schemas.microsoft.com/office/drawing/2014/main" id="{6A743CFB-1E9E-4A37-B8A4-46DF96244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25443" y="568419"/>
            <a:ext cx="5721531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37" tIns="137137" rIns="137137" bIns="137137" anchor="ctr" anchorCtr="0"/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400" dirty="0">
                <a:solidFill>
                  <a:srgbClr val="FAF1D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 </a:t>
            </a:r>
            <a:r>
              <a:rPr lang="en-US" sz="3400" dirty="0">
                <a:solidFill>
                  <a:srgbClr val="FAF1D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3400" dirty="0">
                <a:solidFill>
                  <a:srgbClr val="FAF1D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курса, </a:t>
            </a:r>
          </a:p>
          <a:p>
            <a:pPr algn="ctr" eaLnBrk="1" hangingPunct="1"/>
            <a:r>
              <a:rPr lang="ru-RU" sz="3400" dirty="0">
                <a:solidFill>
                  <a:srgbClr val="FAF1D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ИВТ группа 2</a:t>
            </a:r>
            <a:r>
              <a:rPr lang="en-US" sz="3400" dirty="0">
                <a:solidFill>
                  <a:srgbClr val="FAF1D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400" dirty="0">
              <a:solidFill>
                <a:srgbClr val="FAF1D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r>
              <a:rPr lang="ru-RU" sz="3400" dirty="0">
                <a:solidFill>
                  <a:srgbClr val="FAF1D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Шумякин Илья</a:t>
            </a:r>
          </a:p>
          <a:p>
            <a:pPr algn="ctr" eaLnBrk="1" hangingPunct="1"/>
            <a:r>
              <a:rPr lang="ru-RU" sz="3400" dirty="0">
                <a:solidFill>
                  <a:srgbClr val="FAF1D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РГПУ им. Герцена</a:t>
            </a:r>
            <a:endParaRPr lang="en-US" sz="3400" dirty="0">
              <a:solidFill>
                <a:srgbClr val="FAF1D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Text Box 189">
            <a:extLst>
              <a:ext uri="{FF2B5EF4-FFF2-40B4-BE49-F238E27FC236}">
                <a16:creationId xmlns:a16="http://schemas.microsoft.com/office/drawing/2014/main" id="{11F7D1A5-5B97-4211-B387-ABCDF36242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417" y="3603749"/>
            <a:ext cx="8712155" cy="393949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37137" tIns="137137" rIns="137137" bIns="137137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данной работе проведён анализ представления информации в разных видах.</a:t>
            </a:r>
          </a:p>
          <a:p>
            <a:pPr fontAlgn="base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тема актуальна, так как </a:t>
            </a:r>
            <a:r>
              <a:rPr lang="ru-RU" sz="3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грамотной постановки любой задачи необходимо уметь правильно и наглядно визуализировать имеющуюся информацию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чтобы учесть каждую важную деталь.</a:t>
            </a:r>
            <a:endParaRPr lang="en-US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Rectangle 31">
            <a:extLst>
              <a:ext uri="{FF2B5EF4-FFF2-40B4-BE49-F238E27FC236}">
                <a16:creationId xmlns:a16="http://schemas.microsoft.com/office/drawing/2014/main" id="{CB2C2354-633D-47D3-B137-9150FDE14086}"/>
              </a:ext>
            </a:extLst>
          </p:cNvPr>
          <p:cNvSpPr/>
          <p:nvPr/>
        </p:nvSpPr>
        <p:spPr>
          <a:xfrm>
            <a:off x="658417" y="3016074"/>
            <a:ext cx="8712155" cy="64287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r>
              <a:rPr lang="ru-RU" sz="44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Аннотация по теме</a:t>
            </a:r>
            <a:endParaRPr lang="en-US" sz="4400" b="1" dirty="0">
              <a:solidFill>
                <a:schemeClr val="accent3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Text Box 194">
            <a:extLst>
              <a:ext uri="{FF2B5EF4-FFF2-40B4-BE49-F238E27FC236}">
                <a16:creationId xmlns:a16="http://schemas.microsoft.com/office/drawing/2014/main" id="{51AE9390-D805-4F15-B8FC-9BC9F1931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95562" y="9199626"/>
            <a:ext cx="8987222" cy="102181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37137" tIns="137137" rIns="137137" bIns="137137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данных является неотъемлемой частью всех прикладных исследований и задач в производстве. </a:t>
            </a:r>
            <a:endParaRPr lang="en-US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наиболее фундаментальных подходов к анализу данных является </a:t>
            </a:r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визуализация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(гистограммы, диаграммы рассеяния, изображение поверхностей, деревья, графики параллельных координат и т.д.).</a:t>
            </a:r>
            <a:endParaRPr lang="en-US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 визуализация информации или визуальный анализ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данных наибольшим образом опирается на когнитивные навыки человеческого анализа, что позволяет обнаружить неструктурированную полезную информацию, которая </a:t>
            </a:r>
            <a:r>
              <a:rPr lang="ru-RU" sz="3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ограничена только человеческим воображением и креативностью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Rectangle 32">
            <a:extLst>
              <a:ext uri="{FF2B5EF4-FFF2-40B4-BE49-F238E27FC236}">
                <a16:creationId xmlns:a16="http://schemas.microsoft.com/office/drawing/2014/main" id="{78775A09-A1F2-49EB-AD22-D11B71E242C3}"/>
              </a:ext>
            </a:extLst>
          </p:cNvPr>
          <p:cNvSpPr/>
          <p:nvPr/>
        </p:nvSpPr>
        <p:spPr>
          <a:xfrm>
            <a:off x="657278" y="8315550"/>
            <a:ext cx="8702255" cy="69425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r>
              <a:rPr lang="ru-RU" sz="44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  <a:endParaRPr lang="en-US" sz="4400" b="1" dirty="0">
              <a:solidFill>
                <a:schemeClr val="accent3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Text Box 192">
            <a:extLst>
              <a:ext uri="{FF2B5EF4-FFF2-40B4-BE49-F238E27FC236}">
                <a16:creationId xmlns:a16="http://schemas.microsoft.com/office/drawing/2014/main" id="{C4B62EBF-5332-4681-BF63-2804CB57A6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00618" y="3701874"/>
            <a:ext cx="8992282" cy="393949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37137" tIns="137137" rIns="137137" bIns="137137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Визуализация информации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(интерактивное) изучение визуальных представлений абстрактных данных для усиления человеческого восприятия</a:t>
            </a:r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Рис.1). Абстрактные данные включают как числовые, так и нечисловые данные, такие как текст и географическая информация.</a:t>
            </a:r>
          </a:p>
        </p:txBody>
      </p:sp>
      <p:sp>
        <p:nvSpPr>
          <p:cNvPr id="71" name="Rectangle 33">
            <a:extLst>
              <a:ext uri="{FF2B5EF4-FFF2-40B4-BE49-F238E27FC236}">
                <a16:creationId xmlns:a16="http://schemas.microsoft.com/office/drawing/2014/main" id="{EEF9C951-5CC4-4D89-B2DB-879D46887ACF}"/>
              </a:ext>
            </a:extLst>
          </p:cNvPr>
          <p:cNvSpPr/>
          <p:nvPr/>
        </p:nvSpPr>
        <p:spPr>
          <a:xfrm>
            <a:off x="10390504" y="3016074"/>
            <a:ext cx="9003534" cy="68396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r>
              <a:rPr lang="ru-RU" sz="44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определение</a:t>
            </a:r>
            <a:endParaRPr lang="en-US" sz="4400" b="1" dirty="0">
              <a:solidFill>
                <a:schemeClr val="accent3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Text Box 193">
            <a:extLst>
              <a:ext uri="{FF2B5EF4-FFF2-40B4-BE49-F238E27FC236}">
                <a16:creationId xmlns:a16="http://schemas.microsoft.com/office/drawing/2014/main" id="{5C20D65C-5B59-470C-B40D-FF95562C4C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29574" y="12902914"/>
            <a:ext cx="9002392" cy="760203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37137" tIns="137137" rIns="137137" bIns="137137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Картограмма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Кладограмма (филогенез)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концепций в графическом виде (Рис.2)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Древовидная схема (классификация)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Эталонная модель визуализации информации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Визуализация графов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Тепловая карта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Гиперболическое дерево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Многомерное шкалирование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Параллельные координаты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Проблемная среда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Treemapping</a:t>
            </a:r>
          </a:p>
        </p:txBody>
      </p:sp>
      <p:sp>
        <p:nvSpPr>
          <p:cNvPr id="75" name="Rectangle 35">
            <a:extLst>
              <a:ext uri="{FF2B5EF4-FFF2-40B4-BE49-F238E27FC236}">
                <a16:creationId xmlns:a16="http://schemas.microsoft.com/office/drawing/2014/main" id="{8FCD4683-9727-47D2-BD5C-12B5716C6F4F}"/>
              </a:ext>
            </a:extLst>
          </p:cNvPr>
          <p:cNvSpPr/>
          <p:nvPr/>
        </p:nvSpPr>
        <p:spPr>
          <a:xfrm>
            <a:off x="20629574" y="12175120"/>
            <a:ext cx="9002392" cy="72779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r>
              <a:rPr lang="ru-RU" sz="44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Методы и техники</a:t>
            </a:r>
            <a:endParaRPr lang="en-US" sz="44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7" name="Text Box 190">
            <a:extLst>
              <a:ext uri="{FF2B5EF4-FFF2-40B4-BE49-F238E27FC236}">
                <a16:creationId xmlns:a16="http://schemas.microsoft.com/office/drawing/2014/main" id="{966CBD5F-D43E-4D47-8201-566218C55D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140" y="9009806"/>
            <a:ext cx="8702255" cy="393949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37137" tIns="137137" rIns="137137" bIns="137137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514350" indent="-514350">
              <a:buAutoNum type="arabicPeriod"/>
            </a:pPr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Обзор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(Что такое визуализация информации?)</a:t>
            </a:r>
          </a:p>
          <a:p>
            <a:pPr marL="514350" indent="-514350">
              <a:buAutoNum type="arabicPeriod"/>
            </a:pPr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(Как зарождалась визуализация?)</a:t>
            </a:r>
          </a:p>
          <a:p>
            <a:pPr marL="514350" indent="-514350">
              <a:buAutoNum type="arabicPeriod"/>
            </a:pPr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Специфичные методы и техники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(Какими способами можно наглядно представить информацию?)</a:t>
            </a:r>
          </a:p>
        </p:txBody>
      </p:sp>
      <p:sp>
        <p:nvSpPr>
          <p:cNvPr id="78" name="Rectangle 44">
            <a:extLst>
              <a:ext uri="{FF2B5EF4-FFF2-40B4-BE49-F238E27FC236}">
                <a16:creationId xmlns:a16="http://schemas.microsoft.com/office/drawing/2014/main" id="{20043D7E-7286-48B9-9A5E-E7868B665227}"/>
              </a:ext>
            </a:extLst>
          </p:cNvPr>
          <p:cNvSpPr/>
          <p:nvPr/>
        </p:nvSpPr>
        <p:spPr>
          <a:xfrm>
            <a:off x="10390504" y="8451875"/>
            <a:ext cx="8992280" cy="76835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r>
              <a:rPr lang="ru-RU" sz="44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данных</a:t>
            </a:r>
            <a:endParaRPr lang="en-US" sz="4400" b="1" dirty="0">
              <a:solidFill>
                <a:schemeClr val="accent3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E88A254-8541-4466-843D-D5590CBAA255}"/>
              </a:ext>
            </a:extLst>
          </p:cNvPr>
          <p:cNvSpPr/>
          <p:nvPr/>
        </p:nvSpPr>
        <p:spPr>
          <a:xfrm>
            <a:off x="643247" y="20227452"/>
            <a:ext cx="8702255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 </a:t>
            </a:r>
            <a:r>
              <a:rPr lang="en-US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Графическое представление минутного снимка всемирной паутины</a:t>
            </a:r>
            <a:endParaRPr lang="en-US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3CB5556-BF6F-4912-BBEA-6A1B1C0563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17" y="13840382"/>
            <a:ext cx="8702255" cy="626324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81E4C3E-3406-4C2D-9C18-F05FDBEA81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9574" y="2995925"/>
            <a:ext cx="8987222" cy="6635098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907EA2DF-D7EE-4B86-89AF-85E4818AB368}"/>
              </a:ext>
            </a:extLst>
          </p:cNvPr>
          <p:cNvSpPr/>
          <p:nvPr/>
        </p:nvSpPr>
        <p:spPr>
          <a:xfrm>
            <a:off x="20600194" y="10072075"/>
            <a:ext cx="897301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 2</a:t>
            </a:r>
            <a:r>
              <a:rPr lang="en-US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графическое представление, опубликованное Уильямом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Плейфэром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1786 году. </a:t>
            </a:r>
            <a:endParaRPr lang="en-US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5557203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</TotalTime>
  <Words>262</Words>
  <Application>Microsoft Office PowerPoint</Application>
  <PresentationFormat>Произвольный</PresentationFormat>
  <Paragraphs>35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Trebuchet MS</vt:lpstr>
      <vt:lpstr>Wingdings 2</vt:lpstr>
      <vt:lpstr>Wingdings 3</vt:lpstr>
      <vt:lpstr>HDOfficeLightV0</vt:lpstr>
      <vt:lpstr>Аспект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Yulya Baklanova</dc:creator>
  <cp:lastModifiedBy>Илья Шумякин</cp:lastModifiedBy>
  <cp:revision>28</cp:revision>
  <dcterms:created xsi:type="dcterms:W3CDTF">2017-10-02T13:44:20Z</dcterms:created>
  <dcterms:modified xsi:type="dcterms:W3CDTF">2020-09-23T07:19:26Z</dcterms:modified>
</cp:coreProperties>
</file>