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66" r:id="rId4"/>
    <p:sldId id="258" r:id="rId5"/>
    <p:sldId id="259" r:id="rId6"/>
    <p:sldId id="260" r:id="rId7"/>
    <p:sldId id="264" r:id="rId8"/>
    <p:sldId id="267" r:id="rId9"/>
    <p:sldId id="265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45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2c161430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2c161430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2c161430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2c161430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429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2c161430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2c161430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2c1614303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2c1614303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2c161430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2c161430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e5523acd3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e5523acd3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e5523acd3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e5523acd3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56915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e462d57c9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e462d57c9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203199"/>
            <a:ext cx="8520600" cy="116081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lnSpc>
                <a:spcPct val="120000"/>
              </a:lnSpc>
              <a:buSzPts val="1100"/>
            </a:pPr>
            <a:r>
              <a:rPr lang="ru-RU" sz="2800" b="1" dirty="0">
                <a:latin typeface="Times New Roman"/>
                <a:ea typeface="Times New Roman"/>
                <a:cs typeface="Times New Roman"/>
                <a:sym typeface="Times New Roman"/>
              </a:rPr>
              <a:t>Разработка бэкенда веб-системы для театральной индустрии</a:t>
            </a:r>
            <a:endParaRPr sz="2800" b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4735200" y="2197102"/>
            <a:ext cx="4408800" cy="27431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5461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Выполнил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студент 4 курса</a:t>
            </a: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09.03.01 Информатика и вычислительная техника, Технологии разработки программного  обеспечения</a:t>
            </a:r>
            <a:endParaRPr lang="ru"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Букин Данила Юрьевич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Руководитель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>
              <a:lnSpc>
                <a:spcPct val="115000"/>
              </a:lnSpc>
              <a:spcBef>
                <a:spcPts val="430"/>
              </a:spcBef>
              <a:spcAft>
                <a:spcPts val="430"/>
              </a:spcAft>
              <a:buClr>
                <a:schemeClr val="dk1"/>
              </a:buClr>
              <a:buSzPts val="1100"/>
            </a:pPr>
            <a:r>
              <a:rPr lang="ru-RU" sz="1600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д.п.н</a:t>
            </a:r>
            <a:r>
              <a:rPr lang="ru-RU" sz="16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профессор Власова Елена </a:t>
            </a:r>
            <a:r>
              <a:rPr lang="ru-RU" sz="1600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Зотиковна</a:t>
            </a:r>
            <a:endParaRPr lang="ru-RU" sz="1600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dirty="0"/>
              <a:t>Актуальность</a:t>
            </a:r>
            <a:endParaRPr sz="3000"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427400"/>
            <a:ext cx="8520600" cy="25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>
              <a:spcAft>
                <a:spcPts val="1600"/>
              </a:spcAft>
            </a:pPr>
            <a:r>
              <a:rPr lang="ru-RU" sz="2400" dirty="0">
                <a:solidFill>
                  <a:srgbClr val="FF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Отсутствие общих агрегаторов информации о театральной индустрии: либо отдельные театры, либо обобщённая Википедия</a:t>
            </a:r>
            <a:endParaRPr sz="2400" dirty="0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 dirty="0"/>
              <a:t>Предмет</a:t>
            </a:r>
            <a:endParaRPr sz="3000"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427400"/>
            <a:ext cx="8520600" cy="25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None/>
            </a:pPr>
            <a:r>
              <a:rPr lang="ru-RU" sz="2400" dirty="0">
                <a:solidFill>
                  <a:srgbClr val="FF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Процесс разработки бэкенда веб-системы</a:t>
            </a:r>
            <a:endParaRPr sz="2400" dirty="0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2427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dirty="0">
                <a:latin typeface="Times New Roman"/>
                <a:ea typeface="Times New Roman"/>
                <a:cs typeface="Times New Roman"/>
                <a:sym typeface="Times New Roman"/>
              </a:rPr>
              <a:t>Цель</a:t>
            </a:r>
            <a:endParaRPr sz="30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700" y="150760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lnSpc>
                <a:spcPct val="150000"/>
              </a:lnSpc>
              <a:buClr>
                <a:schemeClr val="dk1"/>
              </a:buClr>
              <a:buSzPts val="1100"/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  <a:sym typeface="Times New Roman"/>
              </a:rPr>
              <a:t>Разработка серверной части веб-базированного сервиса для театральной индустрии с возможностью просмотра информации о пьесах и постановках</a:t>
            </a:r>
            <a:endParaRPr sz="24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" name="Google Shape;6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  <a:sym typeface="Times New Roman"/>
              </a:rPr>
              <a:t>Задачи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231500" y="1089212"/>
            <a:ext cx="8325600" cy="385258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анализ технологий, доступных для бэкенд разработки;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выбор технологического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стэка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разработка архитектуры базы данных;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проектирование системы;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разработка программных модулей;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оформление документации.</a:t>
            </a: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" name="Google Shape;76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  <a:sym typeface="Times New Roman"/>
              </a:rPr>
              <a:t>Инструменты и технологии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" name="Google Shape;82;p17"/>
          <p:cNvSpPr txBox="1">
            <a:spLocks noGrp="1"/>
          </p:cNvSpPr>
          <p:nvPr>
            <p:ph type="body" idx="1"/>
          </p:nvPr>
        </p:nvSpPr>
        <p:spPr>
          <a:xfrm>
            <a:off x="311700" y="13357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31800">
              <a:buClr>
                <a:srgbClr val="000000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Kotlin – </a:t>
            </a:r>
            <a:r>
              <a:rPr lang="ru-RU" sz="2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язык программирования</a:t>
            </a:r>
            <a:endParaRPr lang="en-US" sz="2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31800">
              <a:buClr>
                <a:srgbClr val="000000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Spring Boot – web framework</a:t>
            </a:r>
          </a:p>
          <a:p>
            <a:pPr marL="431800">
              <a:buClr>
                <a:srgbClr val="000000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PostgreSQL</a:t>
            </a:r>
            <a:r>
              <a:rPr lang="ru-RU" sz="2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СУБД</a:t>
            </a:r>
            <a:endParaRPr lang="en-US" sz="2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31800">
              <a:buClr>
                <a:srgbClr val="000000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Spring Data</a:t>
            </a:r>
            <a:r>
              <a:rPr lang="ru-RU" sz="2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доступ к данным</a:t>
            </a:r>
            <a:endParaRPr lang="en-US" sz="2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31800">
              <a:buClr>
                <a:srgbClr val="000000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Spring Security</a:t>
            </a:r>
            <a:r>
              <a:rPr lang="ru-RU" sz="2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разграничение ресурсов</a:t>
            </a:r>
            <a:endParaRPr lang="en-US" sz="2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31800">
              <a:buClr>
                <a:srgbClr val="000000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Swagger UI</a:t>
            </a:r>
            <a:r>
              <a:rPr lang="ru-RU" sz="2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документация</a:t>
            </a:r>
          </a:p>
          <a:p>
            <a:pPr marL="431800">
              <a:buClr>
                <a:srgbClr val="000000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Docker Compose – </a:t>
            </a:r>
            <a:r>
              <a:rPr lang="ru-RU" sz="2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развёртывание</a:t>
            </a:r>
            <a:endParaRPr sz="2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3" name="Google Shape;83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Результат</a:t>
            </a:r>
            <a:endParaRPr dirty="0"/>
          </a:p>
        </p:txBody>
      </p:sp>
      <p:sp>
        <p:nvSpPr>
          <p:cNvPr id="110" name="Google Shape;110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7</a:t>
            </a:fld>
            <a:endParaRPr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84EA034-0135-4D5F-9DB3-9F5F4A1555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2262" y="1064790"/>
            <a:ext cx="5719476" cy="385683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Результат</a:t>
            </a:r>
            <a:endParaRPr dirty="0"/>
          </a:p>
        </p:txBody>
      </p:sp>
      <p:sp>
        <p:nvSpPr>
          <p:cNvPr id="110" name="Google Shape;110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8</a:t>
            </a:fld>
            <a:endParaRPr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0D48BAE-E0AC-4917-9F93-E69B45596E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8297" y="1017725"/>
            <a:ext cx="5747406" cy="3871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393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>
            <a:spLocks noGrp="1"/>
          </p:cNvSpPr>
          <p:nvPr>
            <p:ph type="body" idx="1"/>
          </p:nvPr>
        </p:nvSpPr>
        <p:spPr>
          <a:xfrm>
            <a:off x="311700" y="13557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3000">
                <a:solidFill>
                  <a:srgbClr val="000000"/>
                </a:solidFill>
              </a:rPr>
              <a:t>Демонстрация работы продукта</a:t>
            </a:r>
            <a:endParaRPr sz="3000">
              <a:solidFill>
                <a:srgbClr val="000000"/>
              </a:solidFill>
            </a:endParaRPr>
          </a:p>
        </p:txBody>
      </p:sp>
      <p:sp>
        <p:nvSpPr>
          <p:cNvPr id="116" name="Google Shape;116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161</Words>
  <Application>Microsoft Office PowerPoint</Application>
  <PresentationFormat>Экран (16:9)</PresentationFormat>
  <Paragraphs>39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Times New Roman</vt:lpstr>
      <vt:lpstr>Simple Light</vt:lpstr>
      <vt:lpstr>Разработка бэкенда веб-системы для театральной индустрии</vt:lpstr>
      <vt:lpstr>Актуальность</vt:lpstr>
      <vt:lpstr>Предмет</vt:lpstr>
      <vt:lpstr>Цель</vt:lpstr>
      <vt:lpstr>Задачи</vt:lpstr>
      <vt:lpstr>Инструменты и технологии</vt:lpstr>
      <vt:lpstr>Результат</vt:lpstr>
      <vt:lpstr>Результат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ВКР</dc:title>
  <dc:creator>Светлана Гончарова</dc:creator>
  <cp:lastModifiedBy>Данила Букин</cp:lastModifiedBy>
  <cp:revision>4</cp:revision>
  <dcterms:modified xsi:type="dcterms:W3CDTF">2023-05-24T08:07:17Z</dcterms:modified>
</cp:coreProperties>
</file>