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slideMasters/_rels/slideMaster2.xml.rels" ContentType="application/vnd.openxmlformats-package.relationships+xml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_rels/presentation.xml.rels" ContentType="application/vnd.openxmlformats-package.relationships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_rels/slideLayout22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20.xml.rels" ContentType="application/vnd.openxmlformats-package.relationships+xml"/>
  <Override PartName="/ppt/slideLayouts/slideLayout6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2.xml" ContentType="application/vnd.openxmlformats-officedocument.presentationml.slideLayout+xml"/>
  <Override PartName="/ppt/media/image1.png" ContentType="image/png"/>
  <Override PartName="/ppt/media/image2.png" ContentType="image/png"/>
  <Override PartName="/ppt/media/image3.png" ContentType="image/png"/>
  <Override PartName="/ppt/media/image4.png" ContentType="image/png"/>
  <Override PartName="/ppt/media/image8.jpeg" ContentType="image/jpeg"/>
  <Override PartName="/ppt/media/image5.png" ContentType="image/png"/>
  <Override PartName="/ppt/media/image10.png" ContentType="image/png"/>
  <Override PartName="/ppt/media/image6.png" ContentType="image/png"/>
  <Override PartName="/ppt/media/image11.png" ContentType="image/png"/>
  <Override PartName="/ppt/media/image7.png" ContentType="image/png"/>
  <Override PartName="/ppt/media/image9.png" ContentType="image/png"/>
  <Override PartName="/ppt/presProps.xml" ContentType="application/vnd.openxmlformats-officedocument.presentationml.presProps+xml"/>
  <Override PartName="/ppt/slides/_rels/slide8.xml.rels" ContentType="application/vnd.openxmlformats-package.relationships+xml"/>
  <Override PartName="/ppt/slides/_rels/slide9.xml.rels" ContentType="application/vnd.openxmlformats-package.relationships+xml"/>
  <Override PartName="/ppt/slides/_rels/slide13.xml.rels" ContentType="application/vnd.openxmlformats-package.relationships+xml"/>
  <Override PartName="/ppt/slides/_rels/slide12.xml.rels" ContentType="application/vnd.openxmlformats-package.relationships+xml"/>
  <Override PartName="/ppt/slides/_rels/slide15.xml.rels" ContentType="application/vnd.openxmlformats-package.relationships+xml"/>
  <Override PartName="/ppt/slides/_rels/slide14.xml.rels" ContentType="application/vnd.openxmlformats-package.relationships+xml"/>
  <Override PartName="/ppt/slides/_rels/slide11.xml.rels" ContentType="application/vnd.openxmlformats-package.relationships+xml"/>
  <Override PartName="/ppt/slides/_rels/slide1.xml.rels" ContentType="application/vnd.openxmlformats-package.relationships+xml"/>
  <Override PartName="/ppt/slides/_rels/slide4.xml.rels" ContentType="application/vnd.openxmlformats-package.relationships+xml"/>
  <Override PartName="/ppt/slides/_rels/slide2.xml.rels" ContentType="application/vnd.openxmlformats-package.relationships+xml"/>
  <Override PartName="/ppt/slides/_rels/slide5.xml.rels" ContentType="application/vnd.openxmlformats-package.relationships+xml"/>
  <Override PartName="/ppt/slides/_rels/slide3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10.xml.rels" ContentType="application/vnd.openxmlformats-package.relationships+xml"/>
  <Override PartName="/ppt/slides/slide13.xml" ContentType="application/vnd.openxmlformats-officedocument.presentationml.slide+xml"/>
  <Override PartName="/ppt/slides/slide15.xml" ContentType="application/vnd.openxmlformats-officedocument.presentationml.slide+xml"/>
  <Override PartName="/ppt/slides/slide14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10.xml" ContentType="application/vnd.openxmlformats-officedocument.presentationml.slide+xml"/>
  <Override PartName="/ppt/slides/slide8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9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</p:sldIdLst>
  <p:sldSz cx="9144000" cy="5143500"/>
  <p:notesSz cx="6858000" cy="91440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slide" Target="slides/slide15.xml"/><Relationship Id="rId19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sldNum" idx="1"/>
          </p:nvPr>
        </p:nvSpPr>
        <p:spPr/>
        <p:txBody>
          <a:bodyPr/>
          <a:p>
            <a:fld id="{BD325D10-2294-4C40-80C8-432F658AC0ED}" type="slidenum">
              <a:t>&lt;#&gt;</a:t>
            </a:fld>
          </a:p>
        </p:txBody>
      </p:sp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20120" cy="572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/>
          </p:nvPr>
        </p:nvSpPr>
        <p:spPr>
          <a:xfrm>
            <a:off x="311760" y="1152360"/>
            <a:ext cx="8520120" cy="1629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/>
          </p:nvPr>
        </p:nvSpPr>
        <p:spPr>
          <a:xfrm>
            <a:off x="311760" y="2936880"/>
            <a:ext cx="8520120" cy="1629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sldNum" idx="1"/>
          </p:nvPr>
        </p:nvSpPr>
        <p:spPr/>
        <p:txBody>
          <a:bodyPr/>
          <a:p>
            <a:fld id="{016BAA42-49E6-43F9-832D-1461B4CBBE0A}" type="slidenum">
              <a:t>&lt;#&gt;</a:t>
            </a:fld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20120" cy="572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" name="PlaceHolder 2"/>
          <p:cNvSpPr>
            <a:spLocks noGrp="1"/>
          </p:cNvSpPr>
          <p:nvPr>
            <p:ph/>
          </p:nvPr>
        </p:nvSpPr>
        <p:spPr>
          <a:xfrm>
            <a:off x="311760" y="1152360"/>
            <a:ext cx="4157640" cy="1629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" name="PlaceHolder 3"/>
          <p:cNvSpPr>
            <a:spLocks noGrp="1"/>
          </p:cNvSpPr>
          <p:nvPr>
            <p:ph/>
          </p:nvPr>
        </p:nvSpPr>
        <p:spPr>
          <a:xfrm>
            <a:off x="4677840" y="1152360"/>
            <a:ext cx="4157640" cy="1629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" name="PlaceHolder 4"/>
          <p:cNvSpPr>
            <a:spLocks noGrp="1"/>
          </p:cNvSpPr>
          <p:nvPr>
            <p:ph/>
          </p:nvPr>
        </p:nvSpPr>
        <p:spPr>
          <a:xfrm>
            <a:off x="311760" y="2936880"/>
            <a:ext cx="4157640" cy="1629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" name="PlaceHolder 5"/>
          <p:cNvSpPr>
            <a:spLocks noGrp="1"/>
          </p:cNvSpPr>
          <p:nvPr>
            <p:ph/>
          </p:nvPr>
        </p:nvSpPr>
        <p:spPr>
          <a:xfrm>
            <a:off x="4677840" y="2936880"/>
            <a:ext cx="4157640" cy="1629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sldNum" idx="1"/>
          </p:nvPr>
        </p:nvSpPr>
        <p:spPr/>
        <p:txBody>
          <a:bodyPr/>
          <a:p>
            <a:fld id="{A2BC7C3E-2E80-45A6-B3FA-478EC9031713}" type="slidenum">
              <a:t>&lt;#&gt;</a:t>
            </a:fld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20120" cy="572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" name="PlaceHolder 2"/>
          <p:cNvSpPr>
            <a:spLocks noGrp="1"/>
          </p:cNvSpPr>
          <p:nvPr>
            <p:ph/>
          </p:nvPr>
        </p:nvSpPr>
        <p:spPr>
          <a:xfrm>
            <a:off x="311760" y="1152360"/>
            <a:ext cx="2743200" cy="1629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" name="PlaceHolder 3"/>
          <p:cNvSpPr>
            <a:spLocks noGrp="1"/>
          </p:cNvSpPr>
          <p:nvPr>
            <p:ph/>
          </p:nvPr>
        </p:nvSpPr>
        <p:spPr>
          <a:xfrm>
            <a:off x="3192480" y="1152360"/>
            <a:ext cx="2743200" cy="1629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" name="PlaceHolder 4"/>
          <p:cNvSpPr>
            <a:spLocks noGrp="1"/>
          </p:cNvSpPr>
          <p:nvPr>
            <p:ph/>
          </p:nvPr>
        </p:nvSpPr>
        <p:spPr>
          <a:xfrm>
            <a:off x="6073200" y="1152360"/>
            <a:ext cx="2743200" cy="1629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" name="PlaceHolder 5"/>
          <p:cNvSpPr>
            <a:spLocks noGrp="1"/>
          </p:cNvSpPr>
          <p:nvPr>
            <p:ph/>
          </p:nvPr>
        </p:nvSpPr>
        <p:spPr>
          <a:xfrm>
            <a:off x="311760" y="2936880"/>
            <a:ext cx="2743200" cy="1629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" name="PlaceHolder 6"/>
          <p:cNvSpPr>
            <a:spLocks noGrp="1"/>
          </p:cNvSpPr>
          <p:nvPr>
            <p:ph/>
          </p:nvPr>
        </p:nvSpPr>
        <p:spPr>
          <a:xfrm>
            <a:off x="3192480" y="2936880"/>
            <a:ext cx="2743200" cy="1629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" name="PlaceHolder 7"/>
          <p:cNvSpPr>
            <a:spLocks noGrp="1"/>
          </p:cNvSpPr>
          <p:nvPr>
            <p:ph/>
          </p:nvPr>
        </p:nvSpPr>
        <p:spPr>
          <a:xfrm>
            <a:off x="6073200" y="2936880"/>
            <a:ext cx="2743200" cy="1629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sldNum" idx="1"/>
          </p:nvPr>
        </p:nvSpPr>
        <p:spPr/>
        <p:txBody>
          <a:bodyPr/>
          <a:p>
            <a:fld id="{A106189B-F01C-4DF8-A39A-1D5D0F71339B}" type="slidenum">
              <a:t>&lt;#&gt;</a:t>
            </a:fld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EAF8EB86-7E52-4546-A48B-B843652A6ED6}" type="slidenum">
              <a:t>&lt;#&gt;</a:t>
            </a:fld>
          </a:p>
        </p:txBody>
      </p:sp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20120" cy="572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subTitle"/>
          </p:nvPr>
        </p:nvSpPr>
        <p:spPr>
          <a:xfrm>
            <a:off x="311760" y="1152360"/>
            <a:ext cx="8520120" cy="3416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ru-RU" sz="3200" spc="-1" strike="noStrike"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91B82866-658D-4A00-AD35-4676832FCBEE}" type="slidenum">
              <a:t>&lt;#&gt;</a:t>
            </a:fld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20120" cy="572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/>
          </p:nvPr>
        </p:nvSpPr>
        <p:spPr>
          <a:xfrm>
            <a:off x="311760" y="1152360"/>
            <a:ext cx="8520120" cy="3416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BFBEC248-01EB-4769-80CA-07A5554F95DC}" type="slidenum">
              <a:t>&lt;#&gt;</a:t>
            </a:fld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20120" cy="572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/>
          </p:nvPr>
        </p:nvSpPr>
        <p:spPr>
          <a:xfrm>
            <a:off x="311760" y="1152360"/>
            <a:ext cx="4157640" cy="3416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8" name="PlaceHolder 3"/>
          <p:cNvSpPr>
            <a:spLocks noGrp="1"/>
          </p:cNvSpPr>
          <p:nvPr>
            <p:ph/>
          </p:nvPr>
        </p:nvSpPr>
        <p:spPr>
          <a:xfrm>
            <a:off x="4677840" y="1152360"/>
            <a:ext cx="4157640" cy="3416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560685DA-9345-4606-8653-ADD64C910B6B}" type="slidenum">
              <a:t>&lt;#&gt;</a:t>
            </a:fld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20120" cy="572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861CB90E-C7A0-4185-AAF6-E0800799E923}" type="slidenum">
              <a:t>&lt;#&gt;</a:t>
            </a:fld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subTitle"/>
          </p:nvPr>
        </p:nvSpPr>
        <p:spPr>
          <a:xfrm>
            <a:off x="311760" y="444960"/>
            <a:ext cx="8520120" cy="2654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ru-RU" sz="32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17CC70CC-33F6-4B9A-A774-62701EC4827B}" type="slidenum">
              <a:t>&lt;#&gt;</a:t>
            </a:fld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20120" cy="572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2" name="PlaceHolder 2"/>
          <p:cNvSpPr>
            <a:spLocks noGrp="1"/>
          </p:cNvSpPr>
          <p:nvPr>
            <p:ph/>
          </p:nvPr>
        </p:nvSpPr>
        <p:spPr>
          <a:xfrm>
            <a:off x="311760" y="1152360"/>
            <a:ext cx="4157640" cy="1629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3" name="PlaceHolder 3"/>
          <p:cNvSpPr>
            <a:spLocks noGrp="1"/>
          </p:cNvSpPr>
          <p:nvPr>
            <p:ph/>
          </p:nvPr>
        </p:nvSpPr>
        <p:spPr>
          <a:xfrm>
            <a:off x="4677840" y="1152360"/>
            <a:ext cx="4157640" cy="3416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4" name="PlaceHolder 4"/>
          <p:cNvSpPr>
            <a:spLocks noGrp="1"/>
          </p:cNvSpPr>
          <p:nvPr>
            <p:ph/>
          </p:nvPr>
        </p:nvSpPr>
        <p:spPr>
          <a:xfrm>
            <a:off x="311760" y="2936880"/>
            <a:ext cx="4157640" cy="1629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497D24F3-6BC3-4AA5-81A9-3C01FC565CD1}" type="slidenum">
              <a:t>&lt;#&gt;</a:t>
            </a:fld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20120" cy="572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2"/>
          <p:cNvSpPr>
            <a:spLocks noGrp="1"/>
          </p:cNvSpPr>
          <p:nvPr>
            <p:ph type="subTitle"/>
          </p:nvPr>
        </p:nvSpPr>
        <p:spPr>
          <a:xfrm>
            <a:off x="311760" y="1152360"/>
            <a:ext cx="8520120" cy="3416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ru-RU" sz="3200" spc="-1" strike="noStrike"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sldNum" idx="1"/>
          </p:nvPr>
        </p:nvSpPr>
        <p:spPr/>
        <p:txBody>
          <a:bodyPr/>
          <a:p>
            <a:fld id="{916B9FE2-BE51-44C3-BD66-3F634FA33CEE}" type="slidenum">
              <a:t>&lt;#&gt;</a:t>
            </a:fld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20120" cy="572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/>
          </p:nvPr>
        </p:nvSpPr>
        <p:spPr>
          <a:xfrm>
            <a:off x="311760" y="1152360"/>
            <a:ext cx="4157640" cy="3416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7" name="PlaceHolder 3"/>
          <p:cNvSpPr>
            <a:spLocks noGrp="1"/>
          </p:cNvSpPr>
          <p:nvPr>
            <p:ph/>
          </p:nvPr>
        </p:nvSpPr>
        <p:spPr>
          <a:xfrm>
            <a:off x="4677840" y="1152360"/>
            <a:ext cx="4157640" cy="1629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8" name="PlaceHolder 4"/>
          <p:cNvSpPr>
            <a:spLocks noGrp="1"/>
          </p:cNvSpPr>
          <p:nvPr>
            <p:ph/>
          </p:nvPr>
        </p:nvSpPr>
        <p:spPr>
          <a:xfrm>
            <a:off x="4677840" y="2936880"/>
            <a:ext cx="4157640" cy="1629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A9F442B9-92B1-48DF-A8D7-90EE24FE5AA9}" type="slidenum">
              <a:t>&lt;#&gt;</a:t>
            </a:fld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20120" cy="572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/>
          </p:nvPr>
        </p:nvSpPr>
        <p:spPr>
          <a:xfrm>
            <a:off x="311760" y="1152360"/>
            <a:ext cx="4157640" cy="1629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/>
          </p:nvPr>
        </p:nvSpPr>
        <p:spPr>
          <a:xfrm>
            <a:off x="4677840" y="1152360"/>
            <a:ext cx="4157640" cy="1629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/>
          </p:nvPr>
        </p:nvSpPr>
        <p:spPr>
          <a:xfrm>
            <a:off x="311760" y="2936880"/>
            <a:ext cx="8520120" cy="1629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E5DAC889-660F-4F90-B7CA-AC84831DB5A8}" type="slidenum">
              <a:t>&lt;#&gt;</a:t>
            </a:fld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20120" cy="572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/>
          </p:nvPr>
        </p:nvSpPr>
        <p:spPr>
          <a:xfrm>
            <a:off x="311760" y="1152360"/>
            <a:ext cx="8520120" cy="1629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/>
          </p:nvPr>
        </p:nvSpPr>
        <p:spPr>
          <a:xfrm>
            <a:off x="311760" y="2936880"/>
            <a:ext cx="8520120" cy="1629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432F1B2E-5DD5-4D0D-B1AD-EC73B9872CB5}" type="slidenum">
              <a:t>&lt;#&gt;</a:t>
            </a:fld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20120" cy="572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7" name="PlaceHolder 2"/>
          <p:cNvSpPr>
            <a:spLocks noGrp="1"/>
          </p:cNvSpPr>
          <p:nvPr>
            <p:ph/>
          </p:nvPr>
        </p:nvSpPr>
        <p:spPr>
          <a:xfrm>
            <a:off x="311760" y="1152360"/>
            <a:ext cx="4157640" cy="1629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8" name="PlaceHolder 3"/>
          <p:cNvSpPr>
            <a:spLocks noGrp="1"/>
          </p:cNvSpPr>
          <p:nvPr>
            <p:ph/>
          </p:nvPr>
        </p:nvSpPr>
        <p:spPr>
          <a:xfrm>
            <a:off x="4677840" y="1152360"/>
            <a:ext cx="4157640" cy="1629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9" name="PlaceHolder 4"/>
          <p:cNvSpPr>
            <a:spLocks noGrp="1"/>
          </p:cNvSpPr>
          <p:nvPr>
            <p:ph/>
          </p:nvPr>
        </p:nvSpPr>
        <p:spPr>
          <a:xfrm>
            <a:off x="311760" y="2936880"/>
            <a:ext cx="4157640" cy="1629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0" name="PlaceHolder 5"/>
          <p:cNvSpPr>
            <a:spLocks noGrp="1"/>
          </p:cNvSpPr>
          <p:nvPr>
            <p:ph/>
          </p:nvPr>
        </p:nvSpPr>
        <p:spPr>
          <a:xfrm>
            <a:off x="4677840" y="2936880"/>
            <a:ext cx="4157640" cy="1629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49B7A8D7-2B4B-4F5E-944B-6A8524145726}" type="slidenum">
              <a:t>&lt;#&gt;</a:t>
            </a:fld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20120" cy="572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2" name="PlaceHolder 2"/>
          <p:cNvSpPr>
            <a:spLocks noGrp="1"/>
          </p:cNvSpPr>
          <p:nvPr>
            <p:ph/>
          </p:nvPr>
        </p:nvSpPr>
        <p:spPr>
          <a:xfrm>
            <a:off x="311760" y="1152360"/>
            <a:ext cx="2743200" cy="1629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3" name="PlaceHolder 3"/>
          <p:cNvSpPr>
            <a:spLocks noGrp="1"/>
          </p:cNvSpPr>
          <p:nvPr>
            <p:ph/>
          </p:nvPr>
        </p:nvSpPr>
        <p:spPr>
          <a:xfrm>
            <a:off x="3192480" y="1152360"/>
            <a:ext cx="2743200" cy="1629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4" name="PlaceHolder 4"/>
          <p:cNvSpPr>
            <a:spLocks noGrp="1"/>
          </p:cNvSpPr>
          <p:nvPr>
            <p:ph/>
          </p:nvPr>
        </p:nvSpPr>
        <p:spPr>
          <a:xfrm>
            <a:off x="6073200" y="1152360"/>
            <a:ext cx="2743200" cy="1629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5" name="PlaceHolder 5"/>
          <p:cNvSpPr>
            <a:spLocks noGrp="1"/>
          </p:cNvSpPr>
          <p:nvPr>
            <p:ph/>
          </p:nvPr>
        </p:nvSpPr>
        <p:spPr>
          <a:xfrm>
            <a:off x="311760" y="2936880"/>
            <a:ext cx="2743200" cy="1629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6" name="PlaceHolder 6"/>
          <p:cNvSpPr>
            <a:spLocks noGrp="1"/>
          </p:cNvSpPr>
          <p:nvPr>
            <p:ph/>
          </p:nvPr>
        </p:nvSpPr>
        <p:spPr>
          <a:xfrm>
            <a:off x="3192480" y="2936880"/>
            <a:ext cx="2743200" cy="1629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7" name="PlaceHolder 7"/>
          <p:cNvSpPr>
            <a:spLocks noGrp="1"/>
          </p:cNvSpPr>
          <p:nvPr>
            <p:ph/>
          </p:nvPr>
        </p:nvSpPr>
        <p:spPr>
          <a:xfrm>
            <a:off x="6073200" y="2936880"/>
            <a:ext cx="2743200" cy="1629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44EB724D-6E80-4387-A013-DED856DC957E}" type="slidenum">
              <a:t>&lt;#&gt;</a:t>
            </a:fld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20120" cy="572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/>
          </p:nvPr>
        </p:nvSpPr>
        <p:spPr>
          <a:xfrm>
            <a:off x="311760" y="1152360"/>
            <a:ext cx="8520120" cy="3416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sldNum" idx="1"/>
          </p:nvPr>
        </p:nvSpPr>
        <p:spPr/>
        <p:txBody>
          <a:bodyPr/>
          <a:p>
            <a:fld id="{86F90F53-5B51-4CBD-8678-D963D7362BD3}" type="slidenum">
              <a:t>&lt;#&gt;</a:t>
            </a:fld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20120" cy="572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/>
          </p:nvPr>
        </p:nvSpPr>
        <p:spPr>
          <a:xfrm>
            <a:off x="311760" y="1152360"/>
            <a:ext cx="4157640" cy="3416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PlaceHolder 3"/>
          <p:cNvSpPr>
            <a:spLocks noGrp="1"/>
          </p:cNvSpPr>
          <p:nvPr>
            <p:ph/>
          </p:nvPr>
        </p:nvSpPr>
        <p:spPr>
          <a:xfrm>
            <a:off x="4677840" y="1152360"/>
            <a:ext cx="4157640" cy="3416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sldNum" idx="1"/>
          </p:nvPr>
        </p:nvSpPr>
        <p:spPr/>
        <p:txBody>
          <a:bodyPr/>
          <a:p>
            <a:fld id="{F0DB1140-3A7A-45FF-B868-F8CE403DD201}" type="slidenum">
              <a:t>&lt;#&gt;</a:t>
            </a:fld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20120" cy="572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ldNum" idx="1"/>
          </p:nvPr>
        </p:nvSpPr>
        <p:spPr/>
        <p:txBody>
          <a:bodyPr/>
          <a:p>
            <a:fld id="{E12AFC84-B167-4484-A7ED-11DCBC8E5500}" type="slidenum">
              <a:t>&lt;#&gt;</a:t>
            </a:fld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subTitle"/>
          </p:nvPr>
        </p:nvSpPr>
        <p:spPr>
          <a:xfrm>
            <a:off x="311760" y="444960"/>
            <a:ext cx="8520120" cy="2654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ru-RU" sz="32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ldNum" idx="1"/>
          </p:nvPr>
        </p:nvSpPr>
        <p:spPr/>
        <p:txBody>
          <a:bodyPr/>
          <a:p>
            <a:fld id="{D9BFABF1-747C-486D-88AA-D4848B3371B2}" type="slidenum">
              <a:t>&lt;#&gt;</a:t>
            </a:fld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20120" cy="572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" name="PlaceHolder 2"/>
          <p:cNvSpPr>
            <a:spLocks noGrp="1"/>
          </p:cNvSpPr>
          <p:nvPr>
            <p:ph/>
          </p:nvPr>
        </p:nvSpPr>
        <p:spPr>
          <a:xfrm>
            <a:off x="311760" y="1152360"/>
            <a:ext cx="4157640" cy="1629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" name="PlaceHolder 3"/>
          <p:cNvSpPr>
            <a:spLocks noGrp="1"/>
          </p:cNvSpPr>
          <p:nvPr>
            <p:ph/>
          </p:nvPr>
        </p:nvSpPr>
        <p:spPr>
          <a:xfrm>
            <a:off x="4677840" y="1152360"/>
            <a:ext cx="4157640" cy="3416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" name="PlaceHolder 4"/>
          <p:cNvSpPr>
            <a:spLocks noGrp="1"/>
          </p:cNvSpPr>
          <p:nvPr>
            <p:ph/>
          </p:nvPr>
        </p:nvSpPr>
        <p:spPr>
          <a:xfrm>
            <a:off x="311760" y="2936880"/>
            <a:ext cx="4157640" cy="1629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sldNum" idx="1"/>
          </p:nvPr>
        </p:nvSpPr>
        <p:spPr/>
        <p:txBody>
          <a:bodyPr/>
          <a:p>
            <a:fld id="{8262CC1B-D6B7-45FD-BFA1-C532AE29D7FF}" type="slidenum">
              <a:t>&lt;#&gt;</a:t>
            </a:fld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20120" cy="572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/>
          </p:nvPr>
        </p:nvSpPr>
        <p:spPr>
          <a:xfrm>
            <a:off x="311760" y="1152360"/>
            <a:ext cx="4157640" cy="3416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" name="PlaceHolder 3"/>
          <p:cNvSpPr>
            <a:spLocks noGrp="1"/>
          </p:cNvSpPr>
          <p:nvPr>
            <p:ph/>
          </p:nvPr>
        </p:nvSpPr>
        <p:spPr>
          <a:xfrm>
            <a:off x="4677840" y="1152360"/>
            <a:ext cx="4157640" cy="1629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" name="PlaceHolder 4"/>
          <p:cNvSpPr>
            <a:spLocks noGrp="1"/>
          </p:cNvSpPr>
          <p:nvPr>
            <p:ph/>
          </p:nvPr>
        </p:nvSpPr>
        <p:spPr>
          <a:xfrm>
            <a:off x="4677840" y="2936880"/>
            <a:ext cx="4157640" cy="1629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sldNum" idx="1"/>
          </p:nvPr>
        </p:nvSpPr>
        <p:spPr/>
        <p:txBody>
          <a:bodyPr/>
          <a:p>
            <a:fld id="{C5E3C794-0EC9-4FCA-AD51-1B7FC2E016FE}" type="slidenum">
              <a:t>&lt;#&gt;</a:t>
            </a:fld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20120" cy="572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/>
          </p:nvPr>
        </p:nvSpPr>
        <p:spPr>
          <a:xfrm>
            <a:off x="311760" y="1152360"/>
            <a:ext cx="4157640" cy="1629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/>
          </p:nvPr>
        </p:nvSpPr>
        <p:spPr>
          <a:xfrm>
            <a:off x="4677840" y="1152360"/>
            <a:ext cx="4157640" cy="1629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" name="PlaceHolder 4"/>
          <p:cNvSpPr>
            <a:spLocks noGrp="1"/>
          </p:cNvSpPr>
          <p:nvPr>
            <p:ph/>
          </p:nvPr>
        </p:nvSpPr>
        <p:spPr>
          <a:xfrm>
            <a:off x="311760" y="2936880"/>
            <a:ext cx="8520120" cy="1629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sldNum" idx="1"/>
          </p:nvPr>
        </p:nvSpPr>
        <p:spPr/>
        <p:txBody>
          <a:bodyPr/>
          <a:p>
            <a:fld id="{7B080F26-204D-4B9C-8E52-52AA5E83C4DA}" type="slidenum">
              <a:t>&lt;#&gt;</a:t>
            </a:fld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311760" y="744480"/>
            <a:ext cx="8520120" cy="2052360"/>
          </a:xfrm>
          <a:prstGeom prst="rect">
            <a:avLst/>
          </a:prstGeom>
          <a:noFill/>
          <a:ln w="0">
            <a:noFill/>
          </a:ln>
        </p:spPr>
        <p:txBody>
          <a:bodyPr tIns="91440" bIns="91440" anchor="b">
            <a:normAutofit/>
          </a:bodyPr>
          <a:p>
            <a:r>
              <a:rPr b="0" lang="ru-RU" sz="5200" spc="-1" strike="noStrike">
                <a:solidFill>
                  <a:srgbClr val="000000"/>
                </a:solidFill>
                <a:latin typeface="Arial"/>
              </a:rPr>
              <a:t>Cliquez pour éditer le format du texte-titre</a:t>
            </a:r>
            <a:endParaRPr b="0" lang="ru-RU" sz="5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sldNum" idx="1"/>
          </p:nvPr>
        </p:nvSpPr>
        <p:spPr>
          <a:xfrm>
            <a:off x="8472600" y="4663080"/>
            <a:ext cx="548280" cy="393120"/>
          </a:xfrm>
          <a:prstGeom prst="rect">
            <a:avLst/>
          </a:prstGeom>
          <a:noFill/>
          <a:ln w="0">
            <a:noFill/>
          </a:ln>
        </p:spPr>
        <p:txBody>
          <a:bodyPr tIns="91440" bIns="91440" anchor="ctr">
            <a:normAutofit/>
          </a:bodyPr>
          <a:lstStyle>
            <a:lvl1pPr algn="r">
              <a:lnSpc>
                <a:spcPct val="100000"/>
              </a:lnSpc>
              <a:buNone/>
              <a:tabLst>
                <a:tab algn="l" pos="0"/>
              </a:tabLst>
              <a:defRPr b="0" lang="fr" sz="1000" spc="-1" strike="noStrike">
                <a:solidFill>
                  <a:srgbClr val="595959"/>
                </a:solidFill>
                <a:latin typeface="Arial"/>
                <a:ea typeface="Arial"/>
              </a:defRPr>
            </a:lvl1pPr>
          </a:lstStyle>
          <a:p>
            <a:pPr algn="r">
              <a:lnSpc>
                <a:spcPct val="100000"/>
              </a:lnSpc>
              <a:buNone/>
              <a:tabLst>
                <a:tab algn="l" pos="0"/>
              </a:tabLst>
            </a:pPr>
            <a:fld id="{4DEDFAB5-A528-44A0-81E5-BA4EA93F2D4F}" type="slidenum">
              <a:rPr b="0" lang="fr" sz="1000" spc="-1" strike="noStrike">
                <a:solidFill>
                  <a:srgbClr val="595959"/>
                </a:solidFill>
                <a:latin typeface="Arial"/>
                <a:ea typeface="Arial"/>
              </a:rPr>
              <a:t>&lt;numéro&gt;</a:t>
            </a:fld>
            <a:endParaRPr b="0" lang="ru-RU" sz="1000" spc="-1" strike="noStrike"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Cliquez pour éditer le format du plan de texte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Second niveau de plan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Troisième niveau de plan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Quatrième niveau de plan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</a:rPr>
              <a:t>Cinquième niveau de plan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</a:rPr>
              <a:t>Sixième niveau de plan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</a:rPr>
              <a:t>Septième niveau de plan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20120" cy="572400"/>
          </a:xfrm>
          <a:prstGeom prst="rect">
            <a:avLst/>
          </a:prstGeom>
          <a:noFill/>
          <a:ln w="0">
            <a:noFill/>
          </a:ln>
        </p:spPr>
        <p:txBody>
          <a:bodyPr tIns="91440" bIns="91440" anchor="t">
            <a:normAutofit fontScale="91000"/>
          </a:bodyPr>
          <a:p>
            <a:r>
              <a:rPr b="0" lang="ru-RU" sz="2800" spc="-1" strike="noStrike">
                <a:solidFill>
                  <a:srgbClr val="000000"/>
                </a:solidFill>
                <a:latin typeface="Arial"/>
              </a:rPr>
              <a:t>Cliquez pour éditer le format du texte-titre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" name="PlaceHolder 2"/>
          <p:cNvSpPr>
            <a:spLocks noGrp="1"/>
          </p:cNvSpPr>
          <p:nvPr>
            <p:ph type="body"/>
          </p:nvPr>
        </p:nvSpPr>
        <p:spPr>
          <a:xfrm>
            <a:off x="311760" y="1152360"/>
            <a:ext cx="8520120" cy="3416040"/>
          </a:xfrm>
          <a:prstGeom prst="rect">
            <a:avLst/>
          </a:prstGeom>
          <a:noFill/>
          <a:ln w="0">
            <a:noFill/>
          </a:ln>
        </p:spPr>
        <p:txBody>
          <a:bodyPr tIns="91440" bIns="9144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Cliquez pour éditer le format du plan de texte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Second niveau de plan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Troisième niveau de plan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Quatrième niveau de plan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Cinquième niveau de plan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Sixième niveau de plan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Septième niveau de plan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" name="PlaceHolder 3"/>
          <p:cNvSpPr>
            <a:spLocks noGrp="1"/>
          </p:cNvSpPr>
          <p:nvPr>
            <p:ph type="sldNum" idx="2"/>
          </p:nvPr>
        </p:nvSpPr>
        <p:spPr>
          <a:xfrm>
            <a:off x="8472600" y="4663080"/>
            <a:ext cx="548280" cy="393120"/>
          </a:xfrm>
          <a:prstGeom prst="rect">
            <a:avLst/>
          </a:prstGeom>
          <a:noFill/>
          <a:ln w="0">
            <a:noFill/>
          </a:ln>
        </p:spPr>
        <p:txBody>
          <a:bodyPr tIns="91440" bIns="91440" anchor="ctr">
            <a:normAutofit/>
          </a:bodyPr>
          <a:lstStyle>
            <a:lvl1pPr algn="r">
              <a:lnSpc>
                <a:spcPct val="100000"/>
              </a:lnSpc>
              <a:buNone/>
              <a:tabLst>
                <a:tab algn="l" pos="0"/>
              </a:tabLst>
              <a:defRPr b="0" lang="fr" sz="1000" spc="-1" strike="noStrike">
                <a:solidFill>
                  <a:srgbClr val="595959"/>
                </a:solidFill>
                <a:latin typeface="Arial"/>
                <a:ea typeface="Arial"/>
              </a:defRPr>
            </a:lvl1pPr>
          </a:lstStyle>
          <a:p>
            <a:pPr algn="r">
              <a:lnSpc>
                <a:spcPct val="100000"/>
              </a:lnSpc>
              <a:buNone/>
              <a:tabLst>
                <a:tab algn="l" pos="0"/>
              </a:tabLst>
            </a:pPr>
            <a:fld id="{689DE268-B57C-49F6-AAC0-EBD06A8E8F2F}" type="slidenum">
              <a:rPr b="0" lang="fr" sz="1000" spc="-1" strike="noStrike">
                <a:solidFill>
                  <a:srgbClr val="595959"/>
                </a:solidFill>
                <a:latin typeface="Arial"/>
                <a:ea typeface="Arial"/>
              </a:rPr>
              <a:t>&lt;numéro&gt;</a:t>
            </a:fld>
            <a:endParaRPr b="0" lang="ru-RU" sz="10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6.png"/><Relationship Id="rId2" Type="http://schemas.openxmlformats.org/officeDocument/2006/relationships/image" Target="../media/image7.png"/><Relationship Id="rId3" Type="http://schemas.openxmlformats.org/officeDocument/2006/relationships/slideLayout" Target="../slideLayouts/slideLayout15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image" Target="../media/image8.jpeg"/><Relationship Id="rId2" Type="http://schemas.openxmlformats.org/officeDocument/2006/relationships/image" Target="../media/image9.png"/><Relationship Id="rId3" Type="http://schemas.openxmlformats.org/officeDocument/2006/relationships/slideLayout" Target="../slideLayouts/slideLayout15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image" Target="../media/image10.png"/><Relationship Id="rId2" Type="http://schemas.openxmlformats.org/officeDocument/2006/relationships/image" Target="../media/image11.png"/><Relationship Id="rId3" Type="http://schemas.openxmlformats.org/officeDocument/2006/relationships/slideLayout" Target="../slideLayouts/slideLayout15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2.png"/><Relationship Id="rId3" Type="http://schemas.openxmlformats.org/officeDocument/2006/relationships/image" Target="../media/image3.png"/><Relationship Id="rId4" Type="http://schemas.openxmlformats.org/officeDocument/2006/relationships/slideLayout" Target="../slideLayouts/slideLayout15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4.png"/><Relationship Id="rId2" Type="http://schemas.openxmlformats.org/officeDocument/2006/relationships/image" Target="../media/image5.png"/><Relationship Id="rId3" Type="http://schemas.openxmlformats.org/officeDocument/2006/relationships/slideLayout" Target="../slideLayouts/slideLayout15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PlaceHolder 1"/>
          <p:cNvSpPr>
            <a:spLocks noGrp="1"/>
          </p:cNvSpPr>
          <p:nvPr>
            <p:ph type="title"/>
          </p:nvPr>
        </p:nvSpPr>
        <p:spPr>
          <a:xfrm>
            <a:off x="311760" y="744480"/>
            <a:ext cx="8520120" cy="2052360"/>
          </a:xfrm>
          <a:prstGeom prst="rect">
            <a:avLst/>
          </a:prstGeom>
          <a:noFill/>
          <a:ln w="0">
            <a:noFill/>
          </a:ln>
        </p:spPr>
        <p:txBody>
          <a:bodyPr tIns="91440" bIns="91440" anchor="b">
            <a:noAutofit/>
          </a:bodyPr>
          <a:p>
            <a:pPr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fr" sz="2680" spc="-1" strike="noStrike">
                <a:solidFill>
                  <a:srgbClr val="000000"/>
                </a:solidFill>
                <a:latin typeface="Arial"/>
                <a:ea typeface="Arial"/>
              </a:rPr>
              <a:t>Разработка электронного образовательного ресурса «Использование GitHub как системы для</a:t>
            </a:r>
            <a:endParaRPr b="0" lang="ru-RU" sz="268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fr" sz="2680" spc="-1" strike="noStrike">
                <a:solidFill>
                  <a:srgbClr val="000000"/>
                </a:solidFill>
                <a:latin typeface="Arial"/>
                <a:ea typeface="Arial"/>
              </a:rPr>
              <a:t>непрерывной интеграции и развёртывания современного веб-проекта»</a:t>
            </a:r>
            <a:endParaRPr b="0" lang="ru-RU" sz="268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9" name="PlaceHolder 2"/>
          <p:cNvSpPr>
            <a:spLocks noGrp="1"/>
          </p:cNvSpPr>
          <p:nvPr>
            <p:ph type="subTitle"/>
          </p:nvPr>
        </p:nvSpPr>
        <p:spPr>
          <a:xfrm>
            <a:off x="4572000" y="3063240"/>
            <a:ext cx="4259880" cy="792360"/>
          </a:xfrm>
          <a:prstGeom prst="rect">
            <a:avLst/>
          </a:prstGeom>
          <a:noFill/>
          <a:ln w="0">
            <a:noFill/>
          </a:ln>
        </p:spPr>
        <p:txBody>
          <a:bodyPr tIns="91440" bIns="91440" anchor="t">
            <a:noAutofit/>
          </a:bodyPr>
          <a:p>
            <a:pPr algn="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fr" sz="1400" spc="-1" strike="noStrike">
                <a:solidFill>
                  <a:srgbClr val="000000"/>
                </a:solidFill>
                <a:latin typeface="Arial"/>
                <a:ea typeface="Arial"/>
              </a:rPr>
              <a:t>Косыгин Кирилл Сергеевич</a:t>
            </a:r>
            <a:endParaRPr b="0" lang="ru-RU" sz="1400" spc="-1" strike="noStrike">
              <a:latin typeface="Arial"/>
            </a:endParaRPr>
          </a:p>
          <a:p>
            <a:pPr algn="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fr" sz="1400" spc="-1" strike="noStrike">
                <a:solidFill>
                  <a:srgbClr val="000000"/>
                </a:solidFill>
                <a:latin typeface="Arial"/>
                <a:ea typeface="Arial"/>
              </a:rPr>
              <a:t>Институт информационных технологий и технологического образования, 4 курс</a:t>
            </a:r>
            <a:endParaRPr b="0" lang="ru-RU" sz="1400" spc="-1" strike="noStrike">
              <a:latin typeface="Arial"/>
            </a:endParaRPr>
          </a:p>
        </p:txBody>
      </p:sp>
      <p:sp>
        <p:nvSpPr>
          <p:cNvPr id="80" name="Google Shape;56;p13"/>
          <p:cNvSpPr/>
          <p:nvPr/>
        </p:nvSpPr>
        <p:spPr>
          <a:xfrm>
            <a:off x="0" y="227880"/>
            <a:ext cx="9143640" cy="413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tIns="91440" bIns="91440" anchor="t">
            <a:noAutofit/>
          </a:bodyPr>
          <a:p>
            <a:pPr algn="ctr">
              <a:lnSpc>
                <a:spcPct val="110000"/>
              </a:lnSpc>
              <a:buNone/>
              <a:tabLst>
                <a:tab algn="l" pos="0"/>
              </a:tabLst>
            </a:pPr>
            <a:r>
              <a:rPr b="0" lang="fr" sz="1200" spc="-1" strike="noStrike">
                <a:solidFill>
                  <a:srgbClr val="333333"/>
                </a:solidFill>
                <a:highlight>
                  <a:srgbClr val="fbfbfb"/>
                </a:highlight>
                <a:latin typeface="Arial"/>
                <a:ea typeface="Arial"/>
              </a:rPr>
              <a:t>Российский государственный педагогический университет им. А. И. Герцена</a:t>
            </a:r>
            <a:endParaRPr b="0" lang="ru-RU" sz="1200" spc="-1" strike="noStrike">
              <a:latin typeface="Arial"/>
            </a:endParaRPr>
          </a:p>
        </p:txBody>
      </p:sp>
      <p:sp>
        <p:nvSpPr>
          <p:cNvPr id="81" name="Google Shape;57;p13"/>
          <p:cNvSpPr/>
          <p:nvPr/>
        </p:nvSpPr>
        <p:spPr>
          <a:xfrm>
            <a:off x="3253320" y="4524120"/>
            <a:ext cx="2637000" cy="413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tIns="91440" bIns="91440" anchor="t">
            <a:normAutofit/>
          </a:bodyPr>
          <a:p>
            <a:pPr algn="ctr">
              <a:lnSpc>
                <a:spcPct val="80000"/>
              </a:lnSpc>
              <a:buNone/>
              <a:tabLst>
                <a:tab algn="l" pos="0"/>
              </a:tabLst>
            </a:pPr>
            <a:r>
              <a:rPr b="0" lang="fr" sz="1100" spc="-1" strike="noStrike">
                <a:solidFill>
                  <a:srgbClr val="595959"/>
                </a:solidFill>
                <a:latin typeface="Arial"/>
                <a:ea typeface="Arial"/>
              </a:rPr>
              <a:t>Санкт-Петербург, 2022</a:t>
            </a:r>
            <a:endParaRPr b="0" lang="ru-RU" sz="11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20120" cy="572400"/>
          </a:xfrm>
          <a:prstGeom prst="rect">
            <a:avLst/>
          </a:prstGeom>
          <a:noFill/>
          <a:ln w="0">
            <a:noFill/>
          </a:ln>
        </p:spPr>
        <p:txBody>
          <a:bodyPr tIns="91440" bIns="91440" anchor="t">
            <a:normAutofit fontScale="91000"/>
          </a:bodyPr>
          <a:p>
            <a:pPr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fr" sz="2800" spc="-1" strike="noStrike">
                <a:solidFill>
                  <a:srgbClr val="000000"/>
                </a:solidFill>
                <a:latin typeface="Arial"/>
                <a:ea typeface="Arial"/>
              </a:rPr>
              <a:t>Структура ЭОР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5" name="Google Shape;127;p22"/>
          <p:cNvSpPr/>
          <p:nvPr/>
        </p:nvSpPr>
        <p:spPr>
          <a:xfrm>
            <a:off x="381600" y="1177200"/>
            <a:ext cx="2203920" cy="13237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tIns="91440" bIns="91440" anchor="t">
            <a:spAutoFit/>
          </a:bodyPr>
          <a:p>
            <a:pPr>
              <a:lnSpc>
                <a:spcPct val="150000"/>
              </a:lnSpc>
              <a:buNone/>
              <a:tabLst>
                <a:tab algn="l" pos="0"/>
              </a:tabLst>
            </a:pPr>
            <a:r>
              <a:rPr b="0" lang="fr" sz="1000" spc="-1" strike="noStrike">
                <a:solidFill>
                  <a:srgbClr val="000000"/>
                </a:solidFill>
                <a:latin typeface="Arial"/>
                <a:ea typeface="Arial"/>
              </a:rPr>
              <a:t>1. Введение</a:t>
            </a:r>
            <a:endParaRPr b="0" lang="ru-RU" sz="1000" spc="-1" strike="noStrike">
              <a:latin typeface="Arial"/>
            </a:endParaRPr>
          </a:p>
          <a:p>
            <a:pPr marL="457200" indent="-291960">
              <a:lnSpc>
                <a:spcPct val="150000"/>
              </a:lnSpc>
              <a:buClr>
                <a:srgbClr val="000000"/>
              </a:buClr>
              <a:buFont typeface="Arial"/>
              <a:buAutoNum type="arabicPeriod"/>
              <a:tabLst>
                <a:tab algn="l" pos="0"/>
              </a:tabLst>
            </a:pPr>
            <a:r>
              <a:rPr b="0" lang="fr" sz="1000" spc="-1" strike="noStrike">
                <a:solidFill>
                  <a:srgbClr val="000000"/>
                </a:solidFill>
                <a:latin typeface="Arial"/>
                <a:ea typeface="Arial"/>
              </a:rPr>
              <a:t>Agile и DevOps.</a:t>
            </a:r>
            <a:endParaRPr b="0" lang="ru-RU" sz="1000" spc="-1" strike="noStrike">
              <a:latin typeface="Arial"/>
            </a:endParaRPr>
          </a:p>
          <a:p>
            <a:pPr marL="457200" indent="-291960">
              <a:lnSpc>
                <a:spcPct val="150000"/>
              </a:lnSpc>
              <a:buClr>
                <a:srgbClr val="000000"/>
              </a:buClr>
              <a:buFont typeface="Arial"/>
              <a:buAutoNum type="arabicPeriod"/>
              <a:tabLst>
                <a:tab algn="l" pos="0"/>
              </a:tabLst>
            </a:pPr>
            <a:r>
              <a:rPr b="0" lang="fr" sz="1000" spc="-1" strike="noStrike">
                <a:solidFill>
                  <a:srgbClr val="000000"/>
                </a:solidFill>
                <a:latin typeface="Arial"/>
                <a:ea typeface="Arial"/>
              </a:rPr>
              <a:t>Непрерывная интеграция.</a:t>
            </a:r>
            <a:endParaRPr b="0" lang="ru-RU" sz="1000" spc="-1" strike="noStrike">
              <a:latin typeface="Arial"/>
            </a:endParaRPr>
          </a:p>
          <a:p>
            <a:pPr marL="457200" indent="-291960">
              <a:lnSpc>
                <a:spcPct val="150000"/>
              </a:lnSpc>
              <a:buClr>
                <a:srgbClr val="000000"/>
              </a:buClr>
              <a:buFont typeface="Arial"/>
              <a:buAutoNum type="arabicPeriod"/>
              <a:tabLst>
                <a:tab algn="l" pos="0"/>
              </a:tabLst>
            </a:pPr>
            <a:r>
              <a:rPr b="0" lang="fr" sz="1000" spc="-1" strike="noStrike">
                <a:solidFill>
                  <a:srgbClr val="000000"/>
                </a:solidFill>
                <a:latin typeface="Arial"/>
                <a:ea typeface="Arial"/>
              </a:rPr>
              <a:t>Непрерывная доставка и развёртывание.</a:t>
            </a:r>
            <a:endParaRPr b="0" lang="ru-RU" sz="1000" spc="-1" strike="noStrike">
              <a:latin typeface="Arial"/>
            </a:endParaRPr>
          </a:p>
        </p:txBody>
      </p:sp>
      <p:sp>
        <p:nvSpPr>
          <p:cNvPr id="116" name="Google Shape;128;p22"/>
          <p:cNvSpPr/>
          <p:nvPr/>
        </p:nvSpPr>
        <p:spPr>
          <a:xfrm>
            <a:off x="2824920" y="1177200"/>
            <a:ext cx="3031200" cy="33778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tIns="91440" bIns="91440" anchor="t">
            <a:spAutoFit/>
          </a:bodyPr>
          <a:p>
            <a:pPr>
              <a:lnSpc>
                <a:spcPct val="150000"/>
              </a:lnSpc>
              <a:buNone/>
              <a:tabLst>
                <a:tab algn="l" pos="0"/>
              </a:tabLst>
            </a:pPr>
            <a:r>
              <a:rPr b="0" lang="fr" sz="1000" spc="-1" strike="noStrike">
                <a:solidFill>
                  <a:srgbClr val="000000"/>
                </a:solidFill>
                <a:latin typeface="Arial"/>
                <a:ea typeface="Arial"/>
              </a:rPr>
              <a:t>2. Continuous Integration</a:t>
            </a:r>
            <a:endParaRPr b="0" lang="ru-RU" sz="1000" spc="-1" strike="noStrike">
              <a:latin typeface="Arial"/>
            </a:endParaRPr>
          </a:p>
          <a:p>
            <a:pPr marL="457200" indent="-291960">
              <a:lnSpc>
                <a:spcPct val="150000"/>
              </a:lnSpc>
              <a:buClr>
                <a:srgbClr val="000000"/>
              </a:buClr>
              <a:buFont typeface="Arial"/>
              <a:buAutoNum type="arabicPeriod"/>
              <a:tabLst>
                <a:tab algn="l" pos="0"/>
              </a:tabLst>
            </a:pPr>
            <a:r>
              <a:rPr b="0" lang="fr" sz="1000" spc="-1" strike="noStrike">
                <a:solidFill>
                  <a:srgbClr val="000000"/>
                </a:solidFill>
                <a:latin typeface="Arial"/>
                <a:ea typeface="Arial"/>
              </a:rPr>
              <a:t>SSH: Защищённое соединение.</a:t>
            </a:r>
            <a:endParaRPr b="0" lang="ru-RU" sz="1000" spc="-1" strike="noStrike">
              <a:latin typeface="Arial"/>
            </a:endParaRPr>
          </a:p>
          <a:p>
            <a:pPr marL="457200" indent="-291960">
              <a:lnSpc>
                <a:spcPct val="150000"/>
              </a:lnSpc>
              <a:buClr>
                <a:srgbClr val="000000"/>
              </a:buClr>
              <a:buFont typeface="Arial"/>
              <a:buAutoNum type="arabicPeriod"/>
              <a:tabLst>
                <a:tab algn="l" pos="0"/>
              </a:tabLst>
            </a:pPr>
            <a:r>
              <a:rPr b="0" lang="fr" sz="1000" spc="-1" strike="noStrike">
                <a:solidFill>
                  <a:srgbClr val="000000"/>
                </a:solidFill>
                <a:latin typeface="Arial"/>
                <a:ea typeface="Arial"/>
              </a:rPr>
              <a:t>Размещение проекта в GitHub.</a:t>
            </a:r>
            <a:endParaRPr b="0" lang="ru-RU" sz="1000" spc="-1" strike="noStrike">
              <a:latin typeface="Arial"/>
            </a:endParaRPr>
          </a:p>
          <a:p>
            <a:pPr marL="457200" indent="-291960">
              <a:lnSpc>
                <a:spcPct val="150000"/>
              </a:lnSpc>
              <a:buClr>
                <a:srgbClr val="000000"/>
              </a:buClr>
              <a:buFont typeface="Arial"/>
              <a:buAutoNum type="arabicPeriod"/>
              <a:tabLst>
                <a:tab algn="l" pos="0"/>
              </a:tabLst>
            </a:pPr>
            <a:r>
              <a:rPr b="0" lang="fr" sz="1000" spc="-1" strike="noStrike">
                <a:solidFill>
                  <a:srgbClr val="000000"/>
                </a:solidFill>
                <a:latin typeface="Arial"/>
                <a:ea typeface="Arial"/>
              </a:rPr>
              <a:t>Директория .github: первый пайплайн.</a:t>
            </a:r>
            <a:endParaRPr b="0" lang="ru-RU" sz="1000" spc="-1" strike="noStrike">
              <a:latin typeface="Arial"/>
            </a:endParaRPr>
          </a:p>
          <a:p>
            <a:pPr marL="457200" indent="-291960">
              <a:lnSpc>
                <a:spcPct val="150000"/>
              </a:lnSpc>
              <a:buClr>
                <a:srgbClr val="000000"/>
              </a:buClr>
              <a:buFont typeface="Arial"/>
              <a:buAutoNum type="arabicPeriod"/>
              <a:tabLst>
                <a:tab algn="l" pos="0"/>
              </a:tabLst>
            </a:pPr>
            <a:r>
              <a:rPr b="0" lang="fr" sz="1000" spc="-1" strike="noStrike">
                <a:solidFill>
                  <a:srgbClr val="000000"/>
                </a:solidFill>
                <a:latin typeface="Arial"/>
                <a:ea typeface="Arial"/>
              </a:rPr>
              <a:t>Кеш GitHub: ускорение пайплайнов.</a:t>
            </a:r>
            <a:endParaRPr b="0" lang="ru-RU" sz="1000" spc="-1" strike="noStrike">
              <a:latin typeface="Arial"/>
            </a:endParaRPr>
          </a:p>
          <a:p>
            <a:pPr marL="457200" indent="-291960">
              <a:lnSpc>
                <a:spcPct val="150000"/>
              </a:lnSpc>
              <a:buClr>
                <a:srgbClr val="000000"/>
              </a:buClr>
              <a:buFont typeface="Arial"/>
              <a:buAutoNum type="arabicPeriod"/>
              <a:tabLst>
                <a:tab algn="l" pos="0"/>
              </a:tabLst>
            </a:pPr>
            <a:r>
              <a:rPr b="0" lang="fr" sz="1000" spc="-1" strike="noStrike">
                <a:solidFill>
                  <a:srgbClr val="000000"/>
                </a:solidFill>
                <a:latin typeface="Arial"/>
                <a:ea typeface="Arial"/>
              </a:rPr>
              <a:t>PHPUnit: автоматизированное тестирование.</a:t>
            </a:r>
            <a:endParaRPr b="0" lang="ru-RU" sz="1000" spc="-1" strike="noStrike">
              <a:latin typeface="Arial"/>
            </a:endParaRPr>
          </a:p>
          <a:p>
            <a:pPr marL="457200" indent="-291960">
              <a:lnSpc>
                <a:spcPct val="150000"/>
              </a:lnSpc>
              <a:buClr>
                <a:srgbClr val="000000"/>
              </a:buClr>
              <a:buFont typeface="Arial"/>
              <a:buAutoNum type="arabicPeriod"/>
              <a:tabLst>
                <a:tab algn="l" pos="0"/>
              </a:tabLst>
            </a:pPr>
            <a:r>
              <a:rPr b="0" lang="fr" sz="1000" spc="-1" strike="noStrike">
                <a:solidFill>
                  <a:srgbClr val="000000"/>
                </a:solidFill>
                <a:latin typeface="Arial"/>
                <a:ea typeface="Arial"/>
              </a:rPr>
              <a:t>Линтеры.</a:t>
            </a:r>
            <a:endParaRPr b="0" lang="ru-RU" sz="1000" spc="-1" strike="noStrike">
              <a:latin typeface="Arial"/>
            </a:endParaRPr>
          </a:p>
          <a:p>
            <a:pPr marL="457200" indent="-291960">
              <a:lnSpc>
                <a:spcPct val="150000"/>
              </a:lnSpc>
              <a:buClr>
                <a:srgbClr val="000000"/>
              </a:buClr>
              <a:buFont typeface="Arial"/>
              <a:buAutoNum type="arabicPeriod"/>
              <a:tabLst>
                <a:tab algn="l" pos="0"/>
              </a:tabLst>
            </a:pPr>
            <a:r>
              <a:rPr b="0" lang="fr" sz="1000" spc="-1" strike="noStrike">
                <a:solidFill>
                  <a:srgbClr val="000000"/>
                </a:solidFill>
                <a:latin typeface="Arial"/>
                <a:ea typeface="Arial"/>
              </a:rPr>
              <a:t>PHP CS Fixer: стандарты написания кода.</a:t>
            </a:r>
            <a:endParaRPr b="0" lang="ru-RU" sz="1000" spc="-1" strike="noStrike">
              <a:latin typeface="Arial"/>
            </a:endParaRPr>
          </a:p>
          <a:p>
            <a:pPr marL="457200" indent="-291960">
              <a:lnSpc>
                <a:spcPct val="150000"/>
              </a:lnSpc>
              <a:buClr>
                <a:srgbClr val="000000"/>
              </a:buClr>
              <a:buFont typeface="Arial"/>
              <a:buAutoNum type="arabicPeriod"/>
              <a:tabLst>
                <a:tab algn="l" pos="0"/>
              </a:tabLst>
            </a:pPr>
            <a:r>
              <a:rPr b="0" lang="fr" sz="1000" spc="-1" strike="noStrike">
                <a:solidFill>
                  <a:srgbClr val="000000"/>
                </a:solidFill>
                <a:latin typeface="Arial"/>
                <a:ea typeface="Arial"/>
              </a:rPr>
              <a:t>PHPStan: типобезопасность без компиляции кода.</a:t>
            </a:r>
            <a:endParaRPr b="0" lang="ru-RU" sz="1000" spc="-1" strike="noStrike">
              <a:latin typeface="Arial"/>
            </a:endParaRPr>
          </a:p>
          <a:p>
            <a:pPr marL="457200" indent="-291960">
              <a:lnSpc>
                <a:spcPct val="150000"/>
              </a:lnSpc>
              <a:buClr>
                <a:srgbClr val="000000"/>
              </a:buClr>
              <a:buFont typeface="Arial"/>
              <a:buAutoNum type="arabicPeriod"/>
              <a:tabLst>
                <a:tab algn="l" pos="0"/>
              </a:tabLst>
            </a:pPr>
            <a:r>
              <a:rPr b="0" lang="fr" sz="1000" spc="-1" strike="noStrike">
                <a:solidFill>
                  <a:srgbClr val="000000"/>
                </a:solidFill>
                <a:latin typeface="Arial"/>
                <a:ea typeface="Arial"/>
              </a:rPr>
              <a:t>Symfony CLI: поиск уязвимостей в зависимостях.</a:t>
            </a:r>
            <a:endParaRPr b="0" lang="ru-RU" sz="1000" spc="-1" strike="noStrike">
              <a:latin typeface="Arial"/>
            </a:endParaRPr>
          </a:p>
        </p:txBody>
      </p:sp>
      <p:sp>
        <p:nvSpPr>
          <p:cNvPr id="117" name="Google Shape;129;p22"/>
          <p:cNvSpPr/>
          <p:nvPr/>
        </p:nvSpPr>
        <p:spPr>
          <a:xfrm>
            <a:off x="6242760" y="1177200"/>
            <a:ext cx="2412000" cy="17802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tIns="91440" bIns="91440" anchor="t">
            <a:spAutoFit/>
          </a:bodyPr>
          <a:p>
            <a:pPr>
              <a:lnSpc>
                <a:spcPct val="150000"/>
              </a:lnSpc>
              <a:buNone/>
              <a:tabLst>
                <a:tab algn="l" pos="0"/>
              </a:tabLst>
            </a:pPr>
            <a:r>
              <a:rPr b="0" lang="fr" sz="1000" spc="-1" strike="noStrike">
                <a:solidFill>
                  <a:srgbClr val="595959"/>
                </a:solidFill>
                <a:latin typeface="Arial"/>
                <a:ea typeface="Arial"/>
              </a:rPr>
              <a:t>3. Continuous Delivery</a:t>
            </a:r>
            <a:endParaRPr b="0" lang="ru-RU" sz="1000" spc="-1" strike="noStrike">
              <a:latin typeface="Arial"/>
            </a:endParaRPr>
          </a:p>
          <a:p>
            <a:pPr marL="457200" indent="-291960">
              <a:lnSpc>
                <a:spcPct val="150000"/>
              </a:lnSpc>
              <a:buClr>
                <a:srgbClr val="595959"/>
              </a:buClr>
              <a:buFont typeface="Arial"/>
              <a:buAutoNum type="arabicPeriod"/>
              <a:tabLst>
                <a:tab algn="l" pos="0"/>
              </a:tabLst>
            </a:pPr>
            <a:r>
              <a:rPr b="0" lang="fr" sz="1000" spc="-1" strike="noStrike">
                <a:solidFill>
                  <a:srgbClr val="595959"/>
                </a:solidFill>
                <a:latin typeface="Arial"/>
                <a:ea typeface="Arial"/>
              </a:rPr>
              <a:t>Подготовка сервера.</a:t>
            </a:r>
            <a:endParaRPr b="0" lang="ru-RU" sz="1000" spc="-1" strike="noStrike">
              <a:latin typeface="Arial"/>
            </a:endParaRPr>
          </a:p>
          <a:p>
            <a:pPr marL="457200" indent="-291960">
              <a:lnSpc>
                <a:spcPct val="150000"/>
              </a:lnSpc>
              <a:buClr>
                <a:srgbClr val="595959"/>
              </a:buClr>
              <a:buFont typeface="Arial"/>
              <a:buAutoNum type="arabicPeriod"/>
              <a:tabLst>
                <a:tab algn="l" pos="0"/>
              </a:tabLst>
            </a:pPr>
            <a:r>
              <a:rPr b="0" lang="fr" sz="1000" spc="-1" strike="noStrike">
                <a:solidFill>
                  <a:srgbClr val="595959"/>
                </a:solidFill>
                <a:latin typeface="Arial"/>
                <a:ea typeface="Arial"/>
              </a:rPr>
              <a:t>Rsync: ручная доставка.</a:t>
            </a:r>
            <a:endParaRPr b="0" lang="ru-RU" sz="1000" spc="-1" strike="noStrike">
              <a:latin typeface="Arial"/>
            </a:endParaRPr>
          </a:p>
          <a:p>
            <a:pPr marL="457200" indent="-291960">
              <a:lnSpc>
                <a:spcPct val="150000"/>
              </a:lnSpc>
              <a:buClr>
                <a:srgbClr val="595959"/>
              </a:buClr>
              <a:buFont typeface="Arial"/>
              <a:buAutoNum type="arabicPeriod"/>
              <a:tabLst>
                <a:tab algn="l" pos="0"/>
              </a:tabLst>
            </a:pPr>
            <a:r>
              <a:rPr b="0" lang="fr" sz="1000" spc="-1" strike="noStrike">
                <a:solidFill>
                  <a:srgbClr val="595959"/>
                </a:solidFill>
                <a:latin typeface="Arial"/>
                <a:ea typeface="Arial"/>
              </a:rPr>
              <a:t>Deployer: автоматическая доставка и развёртывание.</a:t>
            </a:r>
            <a:endParaRPr b="0" lang="ru-RU" sz="1000" spc="-1" strike="noStrike">
              <a:latin typeface="Arial"/>
            </a:endParaRPr>
          </a:p>
          <a:p>
            <a:pPr marL="457200" indent="-291960">
              <a:lnSpc>
                <a:spcPct val="150000"/>
              </a:lnSpc>
              <a:buClr>
                <a:srgbClr val="595959"/>
              </a:buClr>
              <a:buFont typeface="Arial"/>
              <a:buAutoNum type="arabicPeriod"/>
              <a:tabLst>
                <a:tab algn="l" pos="0"/>
              </a:tabLst>
            </a:pPr>
            <a:r>
              <a:rPr b="0" lang="fr" sz="1000" spc="-1" strike="noStrike">
                <a:solidFill>
                  <a:srgbClr val="595959"/>
                </a:solidFill>
                <a:latin typeface="Arial"/>
                <a:ea typeface="Arial"/>
              </a:rPr>
              <a:t>Теги и релизы: порядок в пайплайне.</a:t>
            </a:r>
            <a:endParaRPr b="0" lang="ru-RU" sz="1000" spc="-1" strike="noStrike">
              <a:latin typeface="Arial"/>
            </a:endParaRPr>
          </a:p>
        </p:txBody>
      </p:sp>
      <p:sp>
        <p:nvSpPr>
          <p:cNvPr id="118" name="PlaceHolder 2"/>
          <p:cNvSpPr>
            <a:spLocks noGrp="1"/>
          </p:cNvSpPr>
          <p:nvPr>
            <p:ph type="sldNum" idx="11"/>
          </p:nvPr>
        </p:nvSpPr>
        <p:spPr>
          <a:xfrm>
            <a:off x="8472600" y="4663080"/>
            <a:ext cx="548280" cy="393120"/>
          </a:xfrm>
          <a:prstGeom prst="rect">
            <a:avLst/>
          </a:prstGeom>
          <a:noFill/>
          <a:ln w="0">
            <a:noFill/>
          </a:ln>
        </p:spPr>
        <p:txBody>
          <a:bodyPr tIns="91440" bIns="91440" anchor="ctr">
            <a:normAutofit/>
          </a:bodyPr>
          <a:lstStyle>
            <a:lvl1pPr algn="r">
              <a:lnSpc>
                <a:spcPct val="100000"/>
              </a:lnSpc>
              <a:buNone/>
              <a:tabLst>
                <a:tab algn="l" pos="0"/>
              </a:tabLst>
              <a:defRPr b="0" lang="fr" sz="1000" spc="-1" strike="noStrike">
                <a:solidFill>
                  <a:srgbClr val="595959"/>
                </a:solidFill>
                <a:latin typeface="Arial"/>
                <a:ea typeface="Arial"/>
              </a:defRPr>
            </a:lvl1pPr>
          </a:lstStyle>
          <a:p>
            <a:pPr algn="r">
              <a:lnSpc>
                <a:spcPct val="100000"/>
              </a:lnSpc>
              <a:buNone/>
              <a:tabLst>
                <a:tab algn="l" pos="0"/>
              </a:tabLst>
            </a:pPr>
            <a:fld id="{E4493436-1C75-4E3F-BFAF-92EC8F9A70CC}" type="slidenum">
              <a:rPr b="0" lang="fr" sz="1000" spc="-1" strike="noStrike">
                <a:solidFill>
                  <a:srgbClr val="595959"/>
                </a:solidFill>
                <a:latin typeface="Arial"/>
                <a:ea typeface="Arial"/>
              </a:rPr>
              <a:t>10</a:t>
            </a:fld>
            <a:endParaRPr b="0" lang="ru-RU" sz="1000" spc="-1" strike="noStrike">
              <a:latin typeface="Times New Roman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20120" cy="572400"/>
          </a:xfrm>
          <a:prstGeom prst="rect">
            <a:avLst/>
          </a:prstGeom>
          <a:noFill/>
          <a:ln w="0">
            <a:noFill/>
          </a:ln>
        </p:spPr>
        <p:txBody>
          <a:bodyPr tIns="91440" bIns="91440" anchor="t">
            <a:normAutofit fontScale="91000"/>
          </a:bodyPr>
          <a:p>
            <a:pPr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fr" sz="2800" spc="-1" strike="noStrike">
                <a:solidFill>
                  <a:srgbClr val="000000"/>
                </a:solidFill>
                <a:latin typeface="Arial"/>
                <a:ea typeface="Arial"/>
              </a:rPr>
              <a:t>Выбор </a:t>
            </a:r>
            <a:r>
              <a:rPr b="0" lang="fr" sz="2800" spc="-1" strike="noStrike">
                <a:solidFill>
                  <a:srgbClr val="000000"/>
                </a:solidFill>
                <a:latin typeface="Arial"/>
                <a:ea typeface="Arial"/>
              </a:rPr>
              <a:t>технологий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0" name="Google Shape;136;p23"/>
          <p:cNvSpPr/>
          <p:nvPr/>
        </p:nvSpPr>
        <p:spPr>
          <a:xfrm>
            <a:off x="4932360" y="1808640"/>
            <a:ext cx="3044520" cy="3963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tIns="91440" bIns="91440" anchor="t">
            <a:spAutoFit/>
          </a:bodyPr>
          <a:p>
            <a:pPr>
              <a:lnSpc>
                <a:spcPct val="100000"/>
              </a:lnSpc>
              <a:buNone/>
              <a:tabLst>
                <a:tab algn="l" pos="0"/>
              </a:tabLst>
            </a:pPr>
            <a:r>
              <a:rPr b="1" lang="fr" sz="1400" spc="-1" strike="noStrike">
                <a:solidFill>
                  <a:srgbClr val="000000"/>
                </a:solidFill>
                <a:latin typeface="Arial"/>
                <a:ea typeface="Arial"/>
              </a:rPr>
              <a:t>WordPress + LifterLMS, </a:t>
            </a:r>
            <a:r>
              <a:rPr b="0" lang="fr" sz="1400" spc="-1" strike="noStrike">
                <a:solidFill>
                  <a:srgbClr val="000000"/>
                </a:solidFill>
                <a:latin typeface="Arial"/>
                <a:ea typeface="Arial"/>
              </a:rPr>
              <a:t>Prismatic</a:t>
            </a:r>
            <a:endParaRPr b="0" lang="ru-RU" sz="1400" spc="-1" strike="noStrike">
              <a:latin typeface="Arial"/>
            </a:endParaRPr>
          </a:p>
        </p:txBody>
      </p:sp>
      <p:sp>
        <p:nvSpPr>
          <p:cNvPr id="121" name="Google Shape;137;p23"/>
          <p:cNvSpPr/>
          <p:nvPr/>
        </p:nvSpPr>
        <p:spPr>
          <a:xfrm>
            <a:off x="4981680" y="2208960"/>
            <a:ext cx="1992240" cy="1461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tIns="91440" bIns="91440" anchor="t">
            <a:spAutoFit/>
          </a:bodyPr>
          <a:p>
            <a:pPr>
              <a:lnSpc>
                <a:spcPct val="150000"/>
              </a:lnSpc>
              <a:buNone/>
              <a:tabLst>
                <a:tab algn="l" pos="0"/>
              </a:tabLst>
            </a:pPr>
            <a:r>
              <a:rPr b="0" lang="fr" sz="1400" spc="-1" strike="noStrike">
                <a:solidFill>
                  <a:srgbClr val="000000"/>
                </a:solidFill>
                <a:latin typeface="Arial"/>
                <a:ea typeface="Arial"/>
              </a:rPr>
              <a:t>Docker Compose:</a:t>
            </a:r>
            <a:endParaRPr b="0" lang="ru-RU" sz="1400" spc="-1" strike="noStrike">
              <a:latin typeface="Arial"/>
            </a:endParaRPr>
          </a:p>
          <a:p>
            <a:pPr marL="457200" indent="-317520">
              <a:lnSpc>
                <a:spcPct val="150000"/>
              </a:lnSpc>
              <a:buClr>
                <a:srgbClr val="000000"/>
              </a:buClr>
              <a:buFont typeface="Arial"/>
              <a:buChar char="●"/>
              <a:tabLst>
                <a:tab algn="l" pos="0"/>
              </a:tabLst>
            </a:pPr>
            <a:r>
              <a:rPr b="0" lang="fr" sz="1400" spc="-1" strike="noStrike">
                <a:solidFill>
                  <a:srgbClr val="000000"/>
                </a:solidFill>
                <a:latin typeface="Arial"/>
                <a:ea typeface="Arial"/>
              </a:rPr>
              <a:t>WordPress;</a:t>
            </a:r>
            <a:endParaRPr b="0" lang="ru-RU" sz="1400" spc="-1" strike="noStrike">
              <a:latin typeface="Arial"/>
            </a:endParaRPr>
          </a:p>
          <a:p>
            <a:pPr marL="457200" indent="-317520">
              <a:lnSpc>
                <a:spcPct val="150000"/>
              </a:lnSpc>
              <a:buClr>
                <a:srgbClr val="000000"/>
              </a:buClr>
              <a:buFont typeface="Arial"/>
              <a:buChar char="●"/>
              <a:tabLst>
                <a:tab algn="l" pos="0"/>
              </a:tabLst>
            </a:pPr>
            <a:r>
              <a:rPr b="0" lang="fr" sz="1400" spc="-1" strike="noStrike">
                <a:solidFill>
                  <a:srgbClr val="000000"/>
                </a:solidFill>
                <a:latin typeface="Arial"/>
                <a:ea typeface="Arial"/>
              </a:rPr>
              <a:t>Apache;</a:t>
            </a:r>
            <a:endParaRPr b="0" lang="ru-RU" sz="1400" spc="-1" strike="noStrike">
              <a:latin typeface="Arial"/>
            </a:endParaRPr>
          </a:p>
          <a:p>
            <a:pPr marL="457200" indent="-317520">
              <a:lnSpc>
                <a:spcPct val="150000"/>
              </a:lnSpc>
              <a:buClr>
                <a:srgbClr val="000000"/>
              </a:buClr>
              <a:buFont typeface="Arial"/>
              <a:buChar char="●"/>
              <a:tabLst>
                <a:tab algn="l" pos="0"/>
              </a:tabLst>
            </a:pPr>
            <a:r>
              <a:rPr b="0" lang="fr" sz="1400" spc="-1" strike="noStrike">
                <a:solidFill>
                  <a:srgbClr val="000000"/>
                </a:solidFill>
                <a:latin typeface="Arial"/>
                <a:ea typeface="Arial"/>
              </a:rPr>
              <a:t>MySQL.</a:t>
            </a:r>
            <a:endParaRPr b="0" lang="ru-RU" sz="1400" spc="-1" strike="noStrike">
              <a:latin typeface="Arial"/>
            </a:endParaRPr>
          </a:p>
        </p:txBody>
      </p:sp>
      <p:sp>
        <p:nvSpPr>
          <p:cNvPr id="122" name="Google Shape;138;p23"/>
          <p:cNvSpPr/>
          <p:nvPr/>
        </p:nvSpPr>
        <p:spPr>
          <a:xfrm>
            <a:off x="462960" y="3286080"/>
            <a:ext cx="3044520" cy="39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tIns="91440" bIns="91440" anchor="ctr">
            <a:noAutofit/>
          </a:bodyPr>
          <a:p>
            <a:pPr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1" lang="fr" sz="1800" spc="-1" strike="noStrike">
                <a:solidFill>
                  <a:srgbClr val="000000"/>
                </a:solidFill>
                <a:latin typeface="Arial"/>
                <a:ea typeface="Arial"/>
              </a:rPr>
              <a:t>YAGNI</a:t>
            </a:r>
            <a:endParaRPr b="0" lang="ru-RU" sz="1800" spc="-1" strike="noStrike">
              <a:latin typeface="Arial"/>
            </a:endParaRPr>
          </a:p>
        </p:txBody>
      </p:sp>
      <p:sp>
        <p:nvSpPr>
          <p:cNvPr id="123" name="Google Shape;139;p23"/>
          <p:cNvSpPr/>
          <p:nvPr/>
        </p:nvSpPr>
        <p:spPr>
          <a:xfrm>
            <a:off x="515880" y="1808640"/>
            <a:ext cx="2938680" cy="1461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tIns="91440" bIns="91440" anchor="t">
            <a:spAutoFit/>
          </a:bodyPr>
          <a:p>
            <a:pPr marL="457200" indent="-317520">
              <a:lnSpc>
                <a:spcPct val="100000"/>
              </a:lnSpc>
              <a:buClr>
                <a:srgbClr val="000000"/>
              </a:buClr>
              <a:buFont typeface="Arial"/>
              <a:buChar char="●"/>
            </a:pPr>
            <a:r>
              <a:rPr b="0" lang="fr" sz="1400" spc="-1" strike="noStrike">
                <a:solidFill>
                  <a:srgbClr val="000000"/>
                </a:solidFill>
                <a:latin typeface="Arial"/>
                <a:ea typeface="Arial"/>
              </a:rPr>
              <a:t>Удобство редактирования текста;</a:t>
            </a:r>
            <a:endParaRPr b="0" lang="ru-RU" sz="1400" spc="-1" strike="noStrike">
              <a:latin typeface="Arial"/>
            </a:endParaRPr>
          </a:p>
          <a:p>
            <a:pPr marL="457200" indent="-317520">
              <a:lnSpc>
                <a:spcPct val="100000"/>
              </a:lnSpc>
              <a:buClr>
                <a:srgbClr val="000000"/>
              </a:buClr>
              <a:buFont typeface="Arial"/>
              <a:buChar char="●"/>
            </a:pPr>
            <a:r>
              <a:rPr b="0" lang="fr" sz="1400" spc="-1" strike="noStrike">
                <a:solidFill>
                  <a:srgbClr val="000000"/>
                </a:solidFill>
                <a:latin typeface="Arial"/>
                <a:ea typeface="Arial"/>
              </a:rPr>
              <a:t>возможность создавать викторины;</a:t>
            </a:r>
            <a:endParaRPr b="0" lang="ru-RU" sz="1400" spc="-1" strike="noStrike">
              <a:latin typeface="Arial"/>
            </a:endParaRPr>
          </a:p>
          <a:p>
            <a:pPr marL="457200" indent="-317520">
              <a:lnSpc>
                <a:spcPct val="100000"/>
              </a:lnSpc>
              <a:buClr>
                <a:srgbClr val="000000"/>
              </a:buClr>
              <a:buFont typeface="Arial"/>
              <a:buChar char="●"/>
            </a:pPr>
            <a:r>
              <a:rPr b="0" lang="fr" sz="1400" spc="-1" strike="noStrike">
                <a:solidFill>
                  <a:srgbClr val="000000"/>
                </a:solidFill>
                <a:latin typeface="Arial"/>
                <a:ea typeface="Arial"/>
              </a:rPr>
              <a:t>скорость разработки;</a:t>
            </a:r>
            <a:endParaRPr b="0" lang="ru-RU" sz="1400" spc="-1" strike="noStrike">
              <a:latin typeface="Arial"/>
            </a:endParaRPr>
          </a:p>
          <a:p>
            <a:pPr marL="457200" indent="-317520">
              <a:lnSpc>
                <a:spcPct val="100000"/>
              </a:lnSpc>
              <a:buClr>
                <a:srgbClr val="000000"/>
              </a:buClr>
              <a:buFont typeface="Arial"/>
              <a:buChar char="●"/>
            </a:pPr>
            <a:r>
              <a:rPr b="0" lang="fr" sz="1400" spc="-1" strike="noStrike">
                <a:solidFill>
                  <a:srgbClr val="000000"/>
                </a:solidFill>
                <a:latin typeface="Arial"/>
                <a:ea typeface="Arial"/>
              </a:rPr>
              <a:t>простота развёртывания.</a:t>
            </a:r>
            <a:endParaRPr b="0" lang="ru-RU" sz="1400" spc="-1" strike="noStrike">
              <a:latin typeface="Arial"/>
            </a:endParaRPr>
          </a:p>
        </p:txBody>
      </p:sp>
      <p:sp>
        <p:nvSpPr>
          <p:cNvPr id="124" name="Google Shape;140;p23"/>
          <p:cNvSpPr/>
          <p:nvPr/>
        </p:nvSpPr>
        <p:spPr>
          <a:xfrm>
            <a:off x="3617280" y="2472840"/>
            <a:ext cx="988920" cy="21852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>
            <a:solidFill>
              <a:srgbClr val="595959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25" name="PlaceHolder 2"/>
          <p:cNvSpPr>
            <a:spLocks noGrp="1"/>
          </p:cNvSpPr>
          <p:nvPr>
            <p:ph type="sldNum" idx="12"/>
          </p:nvPr>
        </p:nvSpPr>
        <p:spPr>
          <a:xfrm>
            <a:off x="8472600" y="4663080"/>
            <a:ext cx="548280" cy="393120"/>
          </a:xfrm>
          <a:prstGeom prst="rect">
            <a:avLst/>
          </a:prstGeom>
          <a:noFill/>
          <a:ln w="0">
            <a:noFill/>
          </a:ln>
        </p:spPr>
        <p:txBody>
          <a:bodyPr tIns="91440" bIns="91440" anchor="ctr">
            <a:normAutofit/>
          </a:bodyPr>
          <a:lstStyle>
            <a:lvl1pPr algn="r">
              <a:lnSpc>
                <a:spcPct val="100000"/>
              </a:lnSpc>
              <a:buNone/>
              <a:tabLst>
                <a:tab algn="l" pos="0"/>
              </a:tabLst>
              <a:defRPr b="0" lang="fr" sz="1000" spc="-1" strike="noStrike">
                <a:solidFill>
                  <a:srgbClr val="595959"/>
                </a:solidFill>
                <a:latin typeface="Arial"/>
                <a:ea typeface="Arial"/>
              </a:defRPr>
            </a:lvl1pPr>
          </a:lstStyle>
          <a:p>
            <a:pPr algn="r">
              <a:lnSpc>
                <a:spcPct val="100000"/>
              </a:lnSpc>
              <a:buNone/>
              <a:tabLst>
                <a:tab algn="l" pos="0"/>
              </a:tabLst>
            </a:pPr>
            <a:fld id="{4DE9A1C0-503A-4E66-AF20-69A60B27EDEB}" type="slidenum">
              <a:rPr b="0" lang="fr" sz="1000" spc="-1" strike="noStrike">
                <a:solidFill>
                  <a:srgbClr val="595959"/>
                </a:solidFill>
                <a:latin typeface="Arial"/>
                <a:ea typeface="Arial"/>
              </a:rPr>
              <a:t>11</a:t>
            </a:fld>
            <a:endParaRPr b="0" lang="ru-RU" sz="1000" spc="-1" strike="noStrike">
              <a:latin typeface="Times New Roman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20120" cy="572400"/>
          </a:xfrm>
          <a:prstGeom prst="rect">
            <a:avLst/>
          </a:prstGeom>
          <a:noFill/>
          <a:ln w="0">
            <a:noFill/>
          </a:ln>
        </p:spPr>
        <p:txBody>
          <a:bodyPr tIns="91440" bIns="91440" anchor="t">
            <a:normAutofit fontScale="91000"/>
          </a:bodyPr>
          <a:p>
            <a:pPr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fr" sz="2800" spc="-1" strike="noStrike">
                <a:solidFill>
                  <a:srgbClr val="000000"/>
                </a:solidFill>
                <a:latin typeface="Arial"/>
                <a:ea typeface="Arial"/>
              </a:rPr>
              <a:t>Создание ЭОР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27" name="Google Shape;147;p24" descr=""/>
          <p:cNvPicPr/>
          <p:nvPr/>
        </p:nvPicPr>
        <p:blipFill>
          <a:blip r:embed="rId1"/>
          <a:stretch/>
        </p:blipFill>
        <p:spPr>
          <a:xfrm>
            <a:off x="424440" y="1447200"/>
            <a:ext cx="3988440" cy="2176920"/>
          </a:xfrm>
          <a:prstGeom prst="rect">
            <a:avLst/>
          </a:prstGeom>
          <a:ln w="0">
            <a:noFill/>
          </a:ln>
        </p:spPr>
      </p:pic>
      <p:sp>
        <p:nvSpPr>
          <p:cNvPr id="128" name="Google Shape;148;p24"/>
          <p:cNvSpPr/>
          <p:nvPr/>
        </p:nvSpPr>
        <p:spPr>
          <a:xfrm>
            <a:off x="853920" y="3841920"/>
            <a:ext cx="3129480" cy="3963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tIns="91440" bIns="91440" anchor="t">
            <a:spAutoFit/>
          </a:bodyPr>
          <a:p>
            <a:pPr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fr" sz="1400" spc="-1" strike="noStrike">
                <a:solidFill>
                  <a:srgbClr val="000000"/>
                </a:solidFill>
                <a:latin typeface="Arial"/>
                <a:ea typeface="Arial"/>
              </a:rPr>
              <a:t>Редактор курсов и викторин</a:t>
            </a:r>
            <a:endParaRPr b="0" lang="ru-RU" sz="1400" spc="-1" strike="noStrike">
              <a:latin typeface="Arial"/>
            </a:endParaRPr>
          </a:p>
        </p:txBody>
      </p:sp>
      <p:pic>
        <p:nvPicPr>
          <p:cNvPr id="129" name="Google Shape;149;p24" descr=""/>
          <p:cNvPicPr/>
          <p:nvPr/>
        </p:nvPicPr>
        <p:blipFill>
          <a:blip r:embed="rId2"/>
          <a:stretch/>
        </p:blipFill>
        <p:spPr>
          <a:xfrm>
            <a:off x="4730760" y="1447200"/>
            <a:ext cx="3988440" cy="2176920"/>
          </a:xfrm>
          <a:prstGeom prst="rect">
            <a:avLst/>
          </a:prstGeom>
          <a:ln w="0">
            <a:noFill/>
          </a:ln>
        </p:spPr>
      </p:pic>
      <p:sp>
        <p:nvSpPr>
          <p:cNvPr id="130" name="Google Shape;150;p24"/>
          <p:cNvSpPr/>
          <p:nvPr/>
        </p:nvSpPr>
        <p:spPr>
          <a:xfrm>
            <a:off x="5160240" y="3916800"/>
            <a:ext cx="3129480" cy="3963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tIns="91440" bIns="91440" anchor="t">
            <a:spAutoFit/>
          </a:bodyPr>
          <a:p>
            <a:pPr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fr" sz="1400" spc="-1" strike="noStrike">
                <a:solidFill>
                  <a:srgbClr val="000000"/>
                </a:solidFill>
                <a:latin typeface="Arial"/>
                <a:ea typeface="Arial"/>
              </a:rPr>
              <a:t>Текстовый редактор</a:t>
            </a:r>
            <a:endParaRPr b="0" lang="ru-RU" sz="1400" spc="-1" strike="noStrike">
              <a:latin typeface="Arial"/>
            </a:endParaRPr>
          </a:p>
        </p:txBody>
      </p:sp>
      <p:sp>
        <p:nvSpPr>
          <p:cNvPr id="131" name="PlaceHolder 2"/>
          <p:cNvSpPr>
            <a:spLocks noGrp="1"/>
          </p:cNvSpPr>
          <p:nvPr>
            <p:ph type="sldNum" idx="13"/>
          </p:nvPr>
        </p:nvSpPr>
        <p:spPr>
          <a:xfrm>
            <a:off x="8472600" y="4663080"/>
            <a:ext cx="548280" cy="393120"/>
          </a:xfrm>
          <a:prstGeom prst="rect">
            <a:avLst/>
          </a:prstGeom>
          <a:noFill/>
          <a:ln w="0">
            <a:noFill/>
          </a:ln>
        </p:spPr>
        <p:txBody>
          <a:bodyPr tIns="91440" bIns="91440" anchor="ctr">
            <a:normAutofit/>
          </a:bodyPr>
          <a:lstStyle>
            <a:lvl1pPr algn="r">
              <a:lnSpc>
                <a:spcPct val="100000"/>
              </a:lnSpc>
              <a:buNone/>
              <a:tabLst>
                <a:tab algn="l" pos="0"/>
              </a:tabLst>
              <a:defRPr b="0" lang="fr" sz="1000" spc="-1" strike="noStrike">
                <a:solidFill>
                  <a:srgbClr val="595959"/>
                </a:solidFill>
                <a:latin typeface="Arial"/>
                <a:ea typeface="Arial"/>
              </a:defRPr>
            </a:lvl1pPr>
          </a:lstStyle>
          <a:p>
            <a:pPr algn="r">
              <a:lnSpc>
                <a:spcPct val="100000"/>
              </a:lnSpc>
              <a:buNone/>
              <a:tabLst>
                <a:tab algn="l" pos="0"/>
              </a:tabLst>
            </a:pPr>
            <a:fld id="{F4045157-B46D-4041-BB66-FA03634032F4}" type="slidenum">
              <a:rPr b="0" lang="fr" sz="1000" spc="-1" strike="noStrike">
                <a:solidFill>
                  <a:srgbClr val="595959"/>
                </a:solidFill>
                <a:latin typeface="Arial"/>
                <a:ea typeface="Arial"/>
              </a:rPr>
              <a:t>12</a:t>
            </a:fld>
            <a:endParaRPr b="0" lang="ru-RU" sz="1000" spc="-1" strike="noStrike">
              <a:latin typeface="Times New Roman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20120" cy="572400"/>
          </a:xfrm>
          <a:prstGeom prst="rect">
            <a:avLst/>
          </a:prstGeom>
          <a:noFill/>
          <a:ln w="0">
            <a:noFill/>
          </a:ln>
        </p:spPr>
        <p:txBody>
          <a:bodyPr tIns="91440" bIns="91440" anchor="t">
            <a:normAutofit fontScale="91000"/>
          </a:bodyPr>
          <a:p>
            <a:pPr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fr" sz="2800" spc="-1" strike="noStrike">
                <a:solidFill>
                  <a:srgbClr val="000000"/>
                </a:solidFill>
                <a:latin typeface="Arial"/>
                <a:ea typeface="Arial"/>
              </a:rPr>
              <a:t>Особенности ЭОР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33" name="Google Shape;157;p25" descr=""/>
          <p:cNvPicPr/>
          <p:nvPr/>
        </p:nvPicPr>
        <p:blipFill>
          <a:blip r:embed="rId1"/>
          <a:stretch/>
        </p:blipFill>
        <p:spPr>
          <a:xfrm>
            <a:off x="544680" y="1200960"/>
            <a:ext cx="2714760" cy="3126240"/>
          </a:xfrm>
          <a:prstGeom prst="rect">
            <a:avLst/>
          </a:prstGeom>
          <a:ln w="0">
            <a:noFill/>
          </a:ln>
        </p:spPr>
      </p:pic>
      <p:sp>
        <p:nvSpPr>
          <p:cNvPr id="134" name="Google Shape;158;p25"/>
          <p:cNvSpPr/>
          <p:nvPr/>
        </p:nvSpPr>
        <p:spPr>
          <a:xfrm>
            <a:off x="3815280" y="1017720"/>
            <a:ext cx="3678120" cy="23713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tIns="91440" bIns="91440" anchor="t">
            <a:spAutoFit/>
          </a:bodyPr>
          <a:p>
            <a:pPr marL="457200" indent="-304920">
              <a:lnSpc>
                <a:spcPct val="150000"/>
              </a:lnSpc>
              <a:buClr>
                <a:srgbClr val="000000"/>
              </a:buClr>
              <a:buFont typeface="Arial"/>
              <a:buAutoNum type="arabicPeriod"/>
            </a:pPr>
            <a:r>
              <a:rPr b="0" lang="fr" sz="1200" spc="-1" strike="noStrike">
                <a:solidFill>
                  <a:srgbClr val="000000"/>
                </a:solidFill>
                <a:latin typeface="Arial"/>
                <a:ea typeface="Arial"/>
              </a:rPr>
              <a:t>Перенятие принципов “Head First”:</a:t>
            </a:r>
            <a:endParaRPr b="0" lang="ru-RU" sz="1200" spc="-1" strike="noStrike">
              <a:latin typeface="Arial"/>
            </a:endParaRPr>
          </a:p>
          <a:p>
            <a:pPr marL="457200" indent="-304920">
              <a:lnSpc>
                <a:spcPct val="150000"/>
              </a:lnSpc>
              <a:buClr>
                <a:srgbClr val="000000"/>
              </a:buClr>
              <a:buFont typeface="Arial"/>
              <a:buChar char="●"/>
            </a:pPr>
            <a:r>
              <a:rPr b="0" lang="fr" sz="1200" spc="-1" strike="noStrike">
                <a:solidFill>
                  <a:srgbClr val="000000"/>
                </a:solidFill>
                <a:latin typeface="Arial"/>
                <a:ea typeface="Arial"/>
              </a:rPr>
              <a:t>наглядность;</a:t>
            </a:r>
            <a:endParaRPr b="0" lang="ru-RU" sz="1200" spc="-1" strike="noStrike">
              <a:latin typeface="Arial"/>
            </a:endParaRPr>
          </a:p>
          <a:p>
            <a:pPr marL="457200" indent="-304920">
              <a:lnSpc>
                <a:spcPct val="150000"/>
              </a:lnSpc>
              <a:buClr>
                <a:srgbClr val="000000"/>
              </a:buClr>
              <a:buFont typeface="Arial"/>
              <a:buChar char="●"/>
            </a:pPr>
            <a:r>
              <a:rPr b="0" lang="fr" sz="1200" spc="-1" strike="noStrike">
                <a:solidFill>
                  <a:srgbClr val="000000"/>
                </a:solidFill>
                <a:latin typeface="Arial"/>
                <a:ea typeface="Arial"/>
              </a:rPr>
              <a:t>разговорный стиль изложения;</a:t>
            </a:r>
            <a:endParaRPr b="0" lang="ru-RU" sz="1200" spc="-1" strike="noStrike">
              <a:latin typeface="Arial"/>
            </a:endParaRPr>
          </a:p>
          <a:p>
            <a:pPr marL="457200" indent="-304920">
              <a:lnSpc>
                <a:spcPct val="150000"/>
              </a:lnSpc>
              <a:buClr>
                <a:srgbClr val="000000"/>
              </a:buClr>
              <a:buFont typeface="Arial"/>
              <a:buChar char="●"/>
            </a:pPr>
            <a:r>
              <a:rPr b="0" lang="fr" sz="1200" spc="-1" strike="noStrike">
                <a:solidFill>
                  <a:srgbClr val="000000"/>
                </a:solidFill>
                <a:latin typeface="Arial"/>
                <a:ea typeface="Arial"/>
              </a:rPr>
              <a:t>активное участие читателя;</a:t>
            </a:r>
            <a:endParaRPr b="0" lang="ru-RU" sz="1200" spc="-1" strike="noStrike">
              <a:latin typeface="Arial"/>
            </a:endParaRPr>
          </a:p>
          <a:p>
            <a:pPr marL="457200" indent="-304920">
              <a:lnSpc>
                <a:spcPct val="150000"/>
              </a:lnSpc>
              <a:buClr>
                <a:srgbClr val="000000"/>
              </a:buClr>
              <a:buFont typeface="Arial"/>
              <a:buChar char="●"/>
            </a:pPr>
            <a:r>
              <a:rPr b="0" lang="fr" sz="1200" spc="-1" strike="noStrike">
                <a:solidFill>
                  <a:srgbClr val="000000"/>
                </a:solidFill>
                <a:latin typeface="Arial"/>
                <a:ea typeface="Arial"/>
              </a:rPr>
              <a:t>привлечение и сохранение внимания читателя;</a:t>
            </a:r>
            <a:endParaRPr b="0" lang="ru-RU" sz="1200" spc="-1" strike="noStrike">
              <a:latin typeface="Arial"/>
            </a:endParaRPr>
          </a:p>
          <a:p>
            <a:pPr marL="457200" indent="-304920">
              <a:lnSpc>
                <a:spcPct val="150000"/>
              </a:lnSpc>
              <a:buClr>
                <a:srgbClr val="000000"/>
              </a:buClr>
              <a:buFont typeface="Arial"/>
              <a:buChar char="●"/>
            </a:pPr>
            <a:r>
              <a:rPr b="0" lang="fr" sz="1200" spc="-1" strike="noStrike">
                <a:solidFill>
                  <a:srgbClr val="000000"/>
                </a:solidFill>
                <a:latin typeface="Arial"/>
                <a:ea typeface="Arial"/>
              </a:rPr>
              <a:t>обращение к эмоциям.</a:t>
            </a:r>
            <a:endParaRPr b="0" lang="ru-RU" sz="1200" spc="-1" strike="noStrike">
              <a:latin typeface="Arial"/>
            </a:endParaRPr>
          </a:p>
          <a:p>
            <a:pPr marL="457200" indent="-304920">
              <a:lnSpc>
                <a:spcPct val="150000"/>
              </a:lnSpc>
              <a:buClr>
                <a:srgbClr val="000000"/>
              </a:buClr>
              <a:buFont typeface="Arial"/>
              <a:buAutoNum type="arabicPeriod" startAt="2"/>
            </a:pPr>
            <a:r>
              <a:rPr b="0" lang="fr" sz="1200" spc="-1" strike="noStrike">
                <a:solidFill>
                  <a:srgbClr val="000000"/>
                </a:solidFill>
                <a:latin typeface="Arial"/>
                <a:ea typeface="Arial"/>
              </a:rPr>
              <a:t>Геймификация.</a:t>
            </a:r>
            <a:endParaRPr b="0" lang="ru-RU" sz="1200" spc="-1" strike="noStrike">
              <a:latin typeface="Arial"/>
            </a:endParaRPr>
          </a:p>
        </p:txBody>
      </p:sp>
      <p:pic>
        <p:nvPicPr>
          <p:cNvPr id="135" name="Google Shape;159;p25" descr=""/>
          <p:cNvPicPr/>
          <p:nvPr/>
        </p:nvPicPr>
        <p:blipFill>
          <a:blip r:embed="rId2"/>
          <a:srcRect l="52898" t="10862" r="3291" b="61352"/>
          <a:stretch/>
        </p:blipFill>
        <p:spPr>
          <a:xfrm>
            <a:off x="4138560" y="3389040"/>
            <a:ext cx="2161440" cy="1028880"/>
          </a:xfrm>
          <a:prstGeom prst="rect">
            <a:avLst/>
          </a:prstGeom>
          <a:ln w="0">
            <a:noFill/>
          </a:ln>
        </p:spPr>
      </p:pic>
      <p:sp>
        <p:nvSpPr>
          <p:cNvPr id="136" name="PlaceHolder 2"/>
          <p:cNvSpPr>
            <a:spLocks noGrp="1"/>
          </p:cNvSpPr>
          <p:nvPr>
            <p:ph type="sldNum" idx="14"/>
          </p:nvPr>
        </p:nvSpPr>
        <p:spPr>
          <a:xfrm>
            <a:off x="8472600" y="4663080"/>
            <a:ext cx="548280" cy="393120"/>
          </a:xfrm>
          <a:prstGeom prst="rect">
            <a:avLst/>
          </a:prstGeom>
          <a:noFill/>
          <a:ln w="0">
            <a:noFill/>
          </a:ln>
        </p:spPr>
        <p:txBody>
          <a:bodyPr tIns="91440" bIns="91440" anchor="ctr">
            <a:normAutofit/>
          </a:bodyPr>
          <a:lstStyle>
            <a:lvl1pPr algn="r">
              <a:lnSpc>
                <a:spcPct val="100000"/>
              </a:lnSpc>
              <a:buNone/>
              <a:tabLst>
                <a:tab algn="l" pos="0"/>
              </a:tabLst>
              <a:defRPr b="0" lang="fr" sz="1000" spc="-1" strike="noStrike">
                <a:solidFill>
                  <a:srgbClr val="595959"/>
                </a:solidFill>
                <a:latin typeface="Arial"/>
                <a:ea typeface="Arial"/>
              </a:defRPr>
            </a:lvl1pPr>
          </a:lstStyle>
          <a:p>
            <a:pPr algn="r">
              <a:lnSpc>
                <a:spcPct val="100000"/>
              </a:lnSpc>
              <a:buNone/>
              <a:tabLst>
                <a:tab algn="l" pos="0"/>
              </a:tabLst>
            </a:pPr>
            <a:fld id="{56C0C663-4DA9-4FDC-9228-6584DC65440F}" type="slidenum">
              <a:rPr b="0" lang="fr" sz="1000" spc="-1" strike="noStrike">
                <a:solidFill>
                  <a:srgbClr val="595959"/>
                </a:solidFill>
                <a:latin typeface="Arial"/>
                <a:ea typeface="Arial"/>
              </a:rPr>
              <a:t>13</a:t>
            </a:fld>
            <a:endParaRPr b="0" lang="ru-RU" sz="1000" spc="-1" strike="noStrike">
              <a:latin typeface="Times New Roman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20120" cy="572400"/>
          </a:xfrm>
          <a:prstGeom prst="rect">
            <a:avLst/>
          </a:prstGeom>
          <a:noFill/>
          <a:ln w="0">
            <a:noFill/>
          </a:ln>
        </p:spPr>
        <p:txBody>
          <a:bodyPr tIns="91440" bIns="91440" anchor="t">
            <a:normAutofit fontScale="91000"/>
          </a:bodyPr>
          <a:p>
            <a:pPr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fr" sz="2800" spc="-1" strike="noStrike">
                <a:solidFill>
                  <a:srgbClr val="000000"/>
                </a:solidFill>
                <a:latin typeface="Arial"/>
                <a:ea typeface="Arial"/>
              </a:rPr>
              <a:t>Развёртывание ЭОР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38" name="Google Shape;166;p26" descr=""/>
          <p:cNvPicPr/>
          <p:nvPr/>
        </p:nvPicPr>
        <p:blipFill>
          <a:blip r:embed="rId1"/>
          <a:stretch/>
        </p:blipFill>
        <p:spPr>
          <a:xfrm>
            <a:off x="385560" y="1217880"/>
            <a:ext cx="3549600" cy="2707200"/>
          </a:xfrm>
          <a:prstGeom prst="rect">
            <a:avLst/>
          </a:prstGeom>
          <a:ln w="0">
            <a:noFill/>
          </a:ln>
        </p:spPr>
      </p:pic>
      <p:pic>
        <p:nvPicPr>
          <p:cNvPr id="139" name="Google Shape;167;p26" descr=""/>
          <p:cNvPicPr/>
          <p:nvPr/>
        </p:nvPicPr>
        <p:blipFill>
          <a:blip r:embed="rId2"/>
          <a:stretch/>
        </p:blipFill>
        <p:spPr>
          <a:xfrm>
            <a:off x="4115160" y="1284480"/>
            <a:ext cx="4716720" cy="2574360"/>
          </a:xfrm>
          <a:prstGeom prst="rect">
            <a:avLst/>
          </a:prstGeom>
          <a:ln w="0">
            <a:noFill/>
          </a:ln>
        </p:spPr>
      </p:pic>
      <p:sp>
        <p:nvSpPr>
          <p:cNvPr id="140" name="PlaceHolder 2"/>
          <p:cNvSpPr>
            <a:spLocks noGrp="1"/>
          </p:cNvSpPr>
          <p:nvPr>
            <p:ph type="sldNum" idx="15"/>
          </p:nvPr>
        </p:nvSpPr>
        <p:spPr>
          <a:xfrm>
            <a:off x="8472600" y="4663080"/>
            <a:ext cx="548280" cy="393120"/>
          </a:xfrm>
          <a:prstGeom prst="rect">
            <a:avLst/>
          </a:prstGeom>
          <a:noFill/>
          <a:ln w="0">
            <a:noFill/>
          </a:ln>
        </p:spPr>
        <p:txBody>
          <a:bodyPr tIns="91440" bIns="91440" anchor="ctr">
            <a:normAutofit/>
          </a:bodyPr>
          <a:lstStyle>
            <a:lvl1pPr algn="r">
              <a:lnSpc>
                <a:spcPct val="100000"/>
              </a:lnSpc>
              <a:buNone/>
              <a:tabLst>
                <a:tab algn="l" pos="0"/>
              </a:tabLst>
              <a:defRPr b="0" lang="fr" sz="1000" spc="-1" strike="noStrike">
                <a:solidFill>
                  <a:srgbClr val="595959"/>
                </a:solidFill>
                <a:latin typeface="Arial"/>
                <a:ea typeface="Arial"/>
              </a:defRPr>
            </a:lvl1pPr>
          </a:lstStyle>
          <a:p>
            <a:pPr algn="r">
              <a:lnSpc>
                <a:spcPct val="100000"/>
              </a:lnSpc>
              <a:buNone/>
              <a:tabLst>
                <a:tab algn="l" pos="0"/>
              </a:tabLst>
            </a:pPr>
            <a:fld id="{D0D660E1-7566-4923-A61F-2436430AA5EF}" type="slidenum">
              <a:rPr b="0" lang="fr" sz="1000" spc="-1" strike="noStrike">
                <a:solidFill>
                  <a:srgbClr val="595959"/>
                </a:solidFill>
                <a:latin typeface="Arial"/>
                <a:ea typeface="Arial"/>
              </a:rPr>
              <a:t>&lt;numéro&gt;</a:t>
            </a:fld>
            <a:endParaRPr b="0" lang="ru-RU" sz="1000" spc="-1" strike="noStrike">
              <a:latin typeface="Times New Roman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20120" cy="572400"/>
          </a:xfrm>
          <a:prstGeom prst="rect">
            <a:avLst/>
          </a:prstGeom>
          <a:noFill/>
          <a:ln w="0">
            <a:noFill/>
          </a:ln>
        </p:spPr>
        <p:txBody>
          <a:bodyPr tIns="91440" bIns="91440" anchor="t">
            <a:normAutofit fontScale="91000"/>
          </a:bodyPr>
          <a:p>
            <a:pPr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fr" sz="2800" spc="-1" strike="noStrike">
                <a:solidFill>
                  <a:srgbClr val="000000"/>
                </a:solidFill>
                <a:latin typeface="Arial"/>
                <a:ea typeface="Arial"/>
              </a:rPr>
              <a:t>Выводы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2" name="PlaceHolder 2"/>
          <p:cNvSpPr>
            <a:spLocks noGrp="1"/>
          </p:cNvSpPr>
          <p:nvPr>
            <p:ph/>
          </p:nvPr>
        </p:nvSpPr>
        <p:spPr>
          <a:xfrm>
            <a:off x="311760" y="1152360"/>
            <a:ext cx="8520120" cy="3616200"/>
          </a:xfrm>
          <a:prstGeom prst="rect">
            <a:avLst/>
          </a:prstGeom>
          <a:noFill/>
          <a:ln w="0">
            <a:noFill/>
          </a:ln>
        </p:spPr>
        <p:txBody>
          <a:bodyPr tIns="91440" bIns="91440" anchor="t">
            <a:noAutofit/>
          </a:bodyPr>
          <a:p>
            <a:pPr algn="just">
              <a:lnSpc>
                <a:spcPct val="150000"/>
              </a:lnSpc>
              <a:spcBef>
                <a:spcPts val="1400"/>
              </a:spcBef>
              <a:buNone/>
              <a:tabLst>
                <a:tab algn="l" pos="0"/>
              </a:tabLst>
            </a:pPr>
            <a:r>
              <a:rPr b="0" lang="fr" sz="1600" spc="-1" strike="noStrike">
                <a:solidFill>
                  <a:srgbClr val="000000"/>
                </a:solidFill>
                <a:latin typeface="Arial"/>
                <a:ea typeface="Arial"/>
              </a:rPr>
              <a:t>Поставленные задачи были реализованы:</a:t>
            </a:r>
            <a:endParaRPr b="0" lang="ru-RU" sz="1600" spc="-1" strike="noStrike">
              <a:solidFill>
                <a:srgbClr val="000000"/>
              </a:solidFill>
              <a:latin typeface="Arial"/>
            </a:endParaRPr>
          </a:p>
          <a:p>
            <a:pPr marL="457200" indent="-317520">
              <a:lnSpc>
                <a:spcPct val="150000"/>
              </a:lnSpc>
              <a:spcBef>
                <a:spcPts val="1199"/>
              </a:spcBef>
              <a:buClr>
                <a:srgbClr val="000000"/>
              </a:buClr>
              <a:buFont typeface="Arial"/>
              <a:buAutoNum type="arabicPeriod"/>
              <a:tabLst>
                <a:tab algn="l" pos="0"/>
              </a:tabLst>
            </a:pPr>
            <a:r>
              <a:rPr b="0" lang="fr" sz="1400" spc="-1" strike="noStrike">
                <a:solidFill>
                  <a:srgbClr val="000000"/>
                </a:solidFill>
                <a:latin typeface="Arial"/>
                <a:ea typeface="Arial"/>
              </a:rPr>
              <a:t>Изучена сущность, классификация и особенности разработки ЭОР.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marL="457200" indent="-317520">
              <a:lnSpc>
                <a:spcPct val="150000"/>
              </a:lnSpc>
              <a:buClr>
                <a:srgbClr val="000000"/>
              </a:buClr>
              <a:buFont typeface="Arial"/>
              <a:buAutoNum type="arabicPeriod"/>
              <a:tabLst>
                <a:tab algn="l" pos="0"/>
              </a:tabLst>
            </a:pPr>
            <a:r>
              <a:rPr b="0" lang="fr" sz="1400" spc="-1" strike="noStrike">
                <a:solidFill>
                  <a:srgbClr val="000000"/>
                </a:solidFill>
                <a:latin typeface="Arial"/>
                <a:ea typeface="Arial"/>
              </a:rPr>
              <a:t>Проведён анализ инструментов, предназначенных для разработки ЭОР.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marL="457200" indent="-317520">
              <a:lnSpc>
                <a:spcPct val="150000"/>
              </a:lnSpc>
              <a:buClr>
                <a:srgbClr val="000000"/>
              </a:buClr>
              <a:buFont typeface="Arial"/>
              <a:buAutoNum type="arabicPeriod"/>
              <a:tabLst>
                <a:tab algn="l" pos="0"/>
              </a:tabLst>
            </a:pPr>
            <a:r>
              <a:rPr b="0" lang="fr" sz="1400" spc="-1" strike="noStrike">
                <a:solidFill>
                  <a:srgbClr val="000000"/>
                </a:solidFill>
                <a:latin typeface="Arial"/>
                <a:ea typeface="Arial"/>
              </a:rPr>
              <a:t>Требования к ЭОР адаптированы с учётом особенностей изучения практик CI/CD.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marL="457200" indent="-317520">
              <a:lnSpc>
                <a:spcPct val="150000"/>
              </a:lnSpc>
              <a:buClr>
                <a:srgbClr val="000000"/>
              </a:buClr>
              <a:buFont typeface="Arial"/>
              <a:buAutoNum type="arabicPeriod"/>
              <a:tabLst>
                <a:tab algn="l" pos="0"/>
              </a:tabLst>
            </a:pPr>
            <a:r>
              <a:rPr b="0" lang="fr" sz="1400" spc="-1" strike="noStrike">
                <a:solidFill>
                  <a:srgbClr val="000000"/>
                </a:solidFill>
                <a:latin typeface="Arial"/>
                <a:ea typeface="Arial"/>
              </a:rPr>
              <a:t>Спроектирован ЭОР «Использование GitHub как системы для непрерывной интеграции и развёртывания </a:t>
            </a:r>
            <a:r>
              <a:rPr b="0" lang="fr" sz="1400" spc="-1" strike="noStrike">
                <a:solidFill>
                  <a:srgbClr val="000000"/>
                </a:solidFill>
                <a:latin typeface="Arial"/>
                <a:ea typeface="Arial"/>
              </a:rPr>
              <a:t>современного веб-проекта».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marL="457200" indent="-317520">
              <a:lnSpc>
                <a:spcPct val="150000"/>
              </a:lnSpc>
              <a:buClr>
                <a:srgbClr val="000000"/>
              </a:buClr>
              <a:buFont typeface="Arial"/>
              <a:buAutoNum type="arabicPeriod"/>
              <a:tabLst>
                <a:tab algn="l" pos="0"/>
              </a:tabLst>
            </a:pPr>
            <a:r>
              <a:rPr b="0" lang="fr" sz="1400" spc="-1" strike="noStrike">
                <a:solidFill>
                  <a:srgbClr val="000000"/>
                </a:solidFill>
                <a:latin typeface="Arial"/>
                <a:ea typeface="Arial"/>
              </a:rPr>
              <a:t>В соответствии с планом создан ЭОР «Использование GitHub как системы для непрерывной интеграции </a:t>
            </a:r>
            <a:r>
              <a:rPr b="0" lang="fr" sz="1400" spc="-1" strike="noStrike">
                <a:solidFill>
                  <a:srgbClr val="000000"/>
                </a:solidFill>
                <a:latin typeface="Arial"/>
                <a:ea typeface="Arial"/>
              </a:rPr>
              <a:t>и развёртывания современного веб-проекта» с применением технологий WordPress, MySQL, Docker </a:t>
            </a:r>
            <a:r>
              <a:rPr b="0" lang="fr" sz="1400" spc="-1" strike="noStrike">
                <a:solidFill>
                  <a:srgbClr val="000000"/>
                </a:solidFill>
                <a:latin typeface="Arial"/>
                <a:ea typeface="Arial"/>
              </a:rPr>
              <a:t>(Compose), Git.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3" name="PlaceHolder 3"/>
          <p:cNvSpPr>
            <a:spLocks noGrp="1"/>
          </p:cNvSpPr>
          <p:nvPr>
            <p:ph type="sldNum" idx="16"/>
          </p:nvPr>
        </p:nvSpPr>
        <p:spPr>
          <a:xfrm>
            <a:off x="8472600" y="4663080"/>
            <a:ext cx="548280" cy="393120"/>
          </a:xfrm>
          <a:prstGeom prst="rect">
            <a:avLst/>
          </a:prstGeom>
          <a:noFill/>
          <a:ln w="0">
            <a:noFill/>
          </a:ln>
        </p:spPr>
        <p:txBody>
          <a:bodyPr tIns="91440" bIns="91440" anchor="ctr">
            <a:normAutofit/>
          </a:bodyPr>
          <a:lstStyle>
            <a:lvl1pPr algn="r">
              <a:lnSpc>
                <a:spcPct val="100000"/>
              </a:lnSpc>
              <a:buNone/>
              <a:tabLst>
                <a:tab algn="l" pos="0"/>
              </a:tabLst>
              <a:defRPr b="0" lang="fr" sz="1000" spc="-1" strike="noStrike">
                <a:solidFill>
                  <a:srgbClr val="595959"/>
                </a:solidFill>
                <a:latin typeface="Arial"/>
                <a:ea typeface="Arial"/>
              </a:defRPr>
            </a:lvl1pPr>
          </a:lstStyle>
          <a:p>
            <a:pPr algn="r">
              <a:lnSpc>
                <a:spcPct val="100000"/>
              </a:lnSpc>
              <a:buNone/>
              <a:tabLst>
                <a:tab algn="l" pos="0"/>
              </a:tabLst>
            </a:pPr>
            <a:fld id="{E40C2013-28D1-4AD8-9BBC-B98D15B8073A}" type="slidenum">
              <a:rPr b="0" lang="fr" sz="1000" spc="-1" strike="noStrike">
                <a:solidFill>
                  <a:srgbClr val="595959"/>
                </a:solidFill>
                <a:latin typeface="Arial"/>
                <a:ea typeface="Arial"/>
              </a:rPr>
              <a:t>&lt;numéro&gt;</a:t>
            </a:fld>
            <a:endParaRPr b="0" lang="ru-RU" sz="1000" spc="-1" strike="noStrike">
              <a:latin typeface="Times New Roman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20120" cy="572400"/>
          </a:xfrm>
          <a:prstGeom prst="rect">
            <a:avLst/>
          </a:prstGeom>
          <a:noFill/>
          <a:ln w="0">
            <a:noFill/>
          </a:ln>
        </p:spPr>
        <p:txBody>
          <a:bodyPr tIns="91440" bIns="91440" anchor="t">
            <a:normAutofit fontScale="91000"/>
          </a:bodyPr>
          <a:p>
            <a:pPr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fr" sz="2800" spc="-1" strike="noStrike">
                <a:solidFill>
                  <a:srgbClr val="000000"/>
                </a:solidFill>
                <a:latin typeface="Arial"/>
                <a:ea typeface="Arial"/>
              </a:rPr>
              <a:t>Актуальность исследования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3" name="PlaceHolder 2"/>
          <p:cNvSpPr>
            <a:spLocks noGrp="1"/>
          </p:cNvSpPr>
          <p:nvPr>
            <p:ph/>
          </p:nvPr>
        </p:nvSpPr>
        <p:spPr>
          <a:xfrm>
            <a:off x="311760" y="1152360"/>
            <a:ext cx="8520120" cy="458280"/>
          </a:xfrm>
          <a:prstGeom prst="rect">
            <a:avLst/>
          </a:prstGeom>
          <a:noFill/>
          <a:ln w="0">
            <a:noFill/>
          </a:ln>
        </p:spPr>
        <p:txBody>
          <a:bodyPr tIns="91440" bIns="91440" anchor="ctr">
            <a:normAutofit fontScale="86000"/>
          </a:bodyPr>
          <a:p>
            <a:pPr marL="457200" indent="-343080">
              <a:lnSpc>
                <a:spcPct val="115000"/>
              </a:lnSpc>
              <a:buClr>
                <a:srgbClr val="000000"/>
              </a:buClr>
              <a:buFont typeface="Arial"/>
              <a:buAutoNum type="arabicPeriod"/>
            </a:pPr>
            <a:r>
              <a:rPr b="0" lang="fr" sz="1800" spc="-1" strike="noStrike">
                <a:solidFill>
                  <a:srgbClr val="000000"/>
                </a:solidFill>
                <a:latin typeface="Arial"/>
                <a:ea typeface="Arial"/>
              </a:rPr>
              <a:t>Знание методологии CI/CD необходимо ИТ-специалистам любого уровня.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84" name="Google Shape;64;p14" descr=""/>
          <p:cNvPicPr/>
          <p:nvPr/>
        </p:nvPicPr>
        <p:blipFill>
          <a:blip r:embed="rId1"/>
          <a:stretch/>
        </p:blipFill>
        <p:spPr>
          <a:xfrm>
            <a:off x="311760" y="1746000"/>
            <a:ext cx="1838520" cy="841680"/>
          </a:xfrm>
          <a:prstGeom prst="rect">
            <a:avLst/>
          </a:prstGeom>
          <a:ln w="0">
            <a:noFill/>
          </a:ln>
        </p:spPr>
      </p:pic>
      <p:pic>
        <p:nvPicPr>
          <p:cNvPr id="85" name="Google Shape;65;p14" descr=""/>
          <p:cNvPicPr/>
          <p:nvPr/>
        </p:nvPicPr>
        <p:blipFill>
          <a:blip r:embed="rId2"/>
          <a:stretch/>
        </p:blipFill>
        <p:spPr>
          <a:xfrm>
            <a:off x="311760" y="2673000"/>
            <a:ext cx="2421720" cy="841680"/>
          </a:xfrm>
          <a:prstGeom prst="rect">
            <a:avLst/>
          </a:prstGeom>
          <a:ln w="0">
            <a:noFill/>
          </a:ln>
        </p:spPr>
      </p:pic>
      <p:pic>
        <p:nvPicPr>
          <p:cNvPr id="86" name="Google Shape;66;p14" descr=""/>
          <p:cNvPicPr/>
          <p:nvPr/>
        </p:nvPicPr>
        <p:blipFill>
          <a:blip r:embed="rId3"/>
          <a:stretch/>
        </p:blipFill>
        <p:spPr>
          <a:xfrm>
            <a:off x="3665520" y="1746000"/>
            <a:ext cx="3480480" cy="1729440"/>
          </a:xfrm>
          <a:prstGeom prst="rect">
            <a:avLst/>
          </a:prstGeom>
          <a:ln w="0">
            <a:noFill/>
          </a:ln>
        </p:spPr>
      </p:pic>
      <p:sp>
        <p:nvSpPr>
          <p:cNvPr id="87" name="PlaceHolder 3"/>
          <p:cNvSpPr>
            <a:spLocks noGrp="1"/>
          </p:cNvSpPr>
          <p:nvPr>
            <p:ph/>
          </p:nvPr>
        </p:nvSpPr>
        <p:spPr>
          <a:xfrm>
            <a:off x="311760" y="3703680"/>
            <a:ext cx="8520120" cy="458280"/>
          </a:xfrm>
          <a:prstGeom prst="rect">
            <a:avLst/>
          </a:prstGeom>
          <a:noFill/>
          <a:ln w="0">
            <a:noFill/>
          </a:ln>
        </p:spPr>
        <p:txBody>
          <a:bodyPr tIns="91440" bIns="91440" anchor="ctr">
            <a:normAutofit fontScale="87000"/>
          </a:bodyPr>
          <a:p>
            <a:pPr marL="457200" indent="-343080">
              <a:lnSpc>
                <a:spcPct val="115000"/>
              </a:lnSpc>
              <a:buClr>
                <a:srgbClr val="000000"/>
              </a:buClr>
              <a:buFont typeface="Arial"/>
              <a:buAutoNum type="arabicPeriod" startAt="2"/>
            </a:pPr>
            <a:r>
              <a:rPr b="0" lang="fr" sz="1800" spc="-1" strike="noStrike">
                <a:solidFill>
                  <a:srgbClr val="000000"/>
                </a:solidFill>
                <a:latin typeface="Arial"/>
                <a:ea typeface="Arial"/>
              </a:rPr>
              <a:t>Существующая информация разрознена и вырвана из контекста.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8" name="PlaceHolder 4"/>
          <p:cNvSpPr>
            <a:spLocks noGrp="1"/>
          </p:cNvSpPr>
          <p:nvPr>
            <p:ph type="sldNum" idx="3"/>
          </p:nvPr>
        </p:nvSpPr>
        <p:spPr>
          <a:xfrm>
            <a:off x="8472600" y="4663080"/>
            <a:ext cx="548280" cy="393120"/>
          </a:xfrm>
          <a:prstGeom prst="rect">
            <a:avLst/>
          </a:prstGeom>
          <a:noFill/>
          <a:ln w="0">
            <a:noFill/>
          </a:ln>
        </p:spPr>
        <p:txBody>
          <a:bodyPr tIns="91440" bIns="91440" anchor="ctr">
            <a:normAutofit/>
          </a:bodyPr>
          <a:lstStyle>
            <a:lvl1pPr algn="r">
              <a:lnSpc>
                <a:spcPct val="100000"/>
              </a:lnSpc>
              <a:buNone/>
              <a:tabLst>
                <a:tab algn="l" pos="0"/>
              </a:tabLst>
              <a:defRPr b="0" lang="fr" sz="1000" spc="-1" strike="noStrike">
                <a:solidFill>
                  <a:srgbClr val="595959"/>
                </a:solidFill>
                <a:latin typeface="Arial"/>
                <a:ea typeface="Arial"/>
              </a:defRPr>
            </a:lvl1pPr>
          </a:lstStyle>
          <a:p>
            <a:pPr algn="r">
              <a:lnSpc>
                <a:spcPct val="100000"/>
              </a:lnSpc>
              <a:buNone/>
              <a:tabLst>
                <a:tab algn="l" pos="0"/>
              </a:tabLst>
            </a:pPr>
            <a:fld id="{C4ED5ACF-9A93-46F2-BA91-06F2BB815826}" type="slidenum">
              <a:rPr b="0" lang="fr" sz="1000" spc="-1" strike="noStrike">
                <a:solidFill>
                  <a:srgbClr val="595959"/>
                </a:solidFill>
                <a:latin typeface="Arial"/>
                <a:ea typeface="Arial"/>
              </a:rPr>
              <a:t>2</a:t>
            </a:fld>
            <a:endParaRPr b="0" lang="ru-RU" sz="1000" spc="-1" strike="noStrike">
              <a:latin typeface="Times New Roman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20120" cy="572400"/>
          </a:xfrm>
          <a:prstGeom prst="rect">
            <a:avLst/>
          </a:prstGeom>
          <a:noFill/>
          <a:ln w="0">
            <a:noFill/>
          </a:ln>
        </p:spPr>
        <p:txBody>
          <a:bodyPr tIns="91440" bIns="91440" anchor="t">
            <a:normAutofit fontScale="91000"/>
          </a:bodyPr>
          <a:p>
            <a:pPr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fr" sz="2800" spc="-1" strike="noStrike">
                <a:solidFill>
                  <a:srgbClr val="000000"/>
                </a:solidFill>
                <a:latin typeface="Arial"/>
                <a:ea typeface="Arial"/>
              </a:rPr>
              <a:t>Предмет исследования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0" name="PlaceHolder 2"/>
          <p:cNvSpPr>
            <a:spLocks noGrp="1"/>
          </p:cNvSpPr>
          <p:nvPr>
            <p:ph/>
          </p:nvPr>
        </p:nvSpPr>
        <p:spPr>
          <a:xfrm>
            <a:off x="259920" y="2508840"/>
            <a:ext cx="8520120" cy="1677600"/>
          </a:xfrm>
          <a:prstGeom prst="rect">
            <a:avLst/>
          </a:prstGeom>
          <a:noFill/>
          <a:ln w="0">
            <a:noFill/>
          </a:ln>
        </p:spPr>
        <p:txBody>
          <a:bodyPr tIns="91440" bIns="91440" anchor="t">
            <a:normAutofit fontScale="86000"/>
          </a:bodyPr>
          <a:p>
            <a:pPr algn="ctr">
              <a:lnSpc>
                <a:spcPct val="190000"/>
              </a:lnSpc>
              <a:spcBef>
                <a:spcPts val="1400"/>
              </a:spcBef>
              <a:buNone/>
              <a:tabLst>
                <a:tab algn="l" pos="0"/>
              </a:tabLst>
            </a:pPr>
            <a:r>
              <a:rPr b="0" lang="fr" sz="2000" spc="-1" strike="noStrike">
                <a:solidFill>
                  <a:srgbClr val="000000"/>
                </a:solidFill>
                <a:latin typeface="Arial"/>
                <a:ea typeface="Arial"/>
              </a:rPr>
              <a:t>Разработка электронного образовательного ресурса практической </a:t>
            </a:r>
            <a:r>
              <a:rPr b="0" lang="fr" sz="2000" spc="-1" strike="noStrike">
                <a:solidFill>
                  <a:srgbClr val="000000"/>
                </a:solidFill>
                <a:latin typeface="Arial"/>
                <a:ea typeface="Arial"/>
              </a:rPr>
              <a:t>направленности, предназначенного для изучения практик CI/CD в среде GitHub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1" name="Google Shape;75;p15"/>
          <p:cNvSpPr/>
          <p:nvPr/>
        </p:nvSpPr>
        <p:spPr>
          <a:xfrm>
            <a:off x="1708200" y="1440000"/>
            <a:ext cx="5726880" cy="1080000"/>
          </a:xfrm>
          <a:prstGeom prst="downArrowCallout">
            <a:avLst>
              <a:gd name="adj1" fmla="val 25000"/>
              <a:gd name="adj2" fmla="val 25000"/>
              <a:gd name="adj3" fmla="val 25000"/>
              <a:gd name="adj4" fmla="val 64977"/>
            </a:avLst>
          </a:prstGeom>
          <a:solidFill>
            <a:schemeClr val="lt1"/>
          </a:solidFill>
          <a:ln w="9525">
            <a:solidFill>
              <a:srgbClr val="595959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tIns="91440" bIns="91440" anchor="ctr">
            <a:noAutofit/>
          </a:bodyPr>
          <a:p>
            <a:pPr algn="ctr">
              <a:lnSpc>
                <a:spcPct val="190000"/>
              </a:lnSpc>
              <a:buNone/>
              <a:tabLst>
                <a:tab algn="l" pos="0"/>
              </a:tabLst>
            </a:pPr>
            <a:r>
              <a:rPr b="0" lang="fr" sz="1400" spc="-1" strike="noStrike">
                <a:solidFill>
                  <a:srgbClr val="000000"/>
                </a:solidFill>
                <a:latin typeface="Times New Roman"/>
                <a:ea typeface="Times New Roman"/>
              </a:rPr>
              <a:t>Применение компьютерных и цифровых технологий в обучении</a:t>
            </a:r>
            <a:endParaRPr b="0" lang="ru-RU" sz="1400" spc="-1" strike="noStrike">
              <a:latin typeface="Arial"/>
              <a:ea typeface="Source Han Sans CN"/>
            </a:endParaRPr>
          </a:p>
        </p:txBody>
      </p:sp>
      <p:sp>
        <p:nvSpPr>
          <p:cNvPr id="92" name="PlaceHolder 3"/>
          <p:cNvSpPr>
            <a:spLocks noGrp="1"/>
          </p:cNvSpPr>
          <p:nvPr>
            <p:ph type="sldNum" idx="4"/>
          </p:nvPr>
        </p:nvSpPr>
        <p:spPr>
          <a:xfrm>
            <a:off x="8472600" y="4663080"/>
            <a:ext cx="548280" cy="393120"/>
          </a:xfrm>
          <a:prstGeom prst="rect">
            <a:avLst/>
          </a:prstGeom>
          <a:noFill/>
          <a:ln w="0">
            <a:noFill/>
          </a:ln>
        </p:spPr>
        <p:txBody>
          <a:bodyPr tIns="91440" bIns="91440" anchor="ctr">
            <a:normAutofit/>
          </a:bodyPr>
          <a:lstStyle>
            <a:lvl1pPr algn="r">
              <a:lnSpc>
                <a:spcPct val="100000"/>
              </a:lnSpc>
              <a:buNone/>
              <a:tabLst>
                <a:tab algn="l" pos="0"/>
              </a:tabLst>
              <a:defRPr b="0" lang="fr" sz="1000" spc="-1" strike="noStrike">
                <a:solidFill>
                  <a:srgbClr val="595959"/>
                </a:solidFill>
                <a:latin typeface="Arial"/>
                <a:ea typeface="Arial"/>
              </a:defRPr>
            </a:lvl1pPr>
          </a:lstStyle>
          <a:p>
            <a:pPr algn="r">
              <a:lnSpc>
                <a:spcPct val="100000"/>
              </a:lnSpc>
              <a:buNone/>
              <a:tabLst>
                <a:tab algn="l" pos="0"/>
              </a:tabLst>
            </a:pPr>
            <a:fld id="{2B7D437A-5771-4E98-8533-493FE2E90B86}" type="slidenum">
              <a:rPr b="0" lang="fr" sz="1000" spc="-1" strike="noStrike">
                <a:solidFill>
                  <a:srgbClr val="595959"/>
                </a:solidFill>
                <a:latin typeface="Arial"/>
                <a:ea typeface="Arial"/>
              </a:rPr>
              <a:t>3</a:t>
            </a:fld>
            <a:endParaRPr b="0" lang="ru-RU" sz="1000" spc="-1" strike="noStrike">
              <a:latin typeface="Times New Roman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20120" cy="572400"/>
          </a:xfrm>
          <a:prstGeom prst="rect">
            <a:avLst/>
          </a:prstGeom>
          <a:noFill/>
          <a:ln w="0">
            <a:noFill/>
          </a:ln>
        </p:spPr>
        <p:txBody>
          <a:bodyPr tIns="91440" bIns="91440" anchor="t">
            <a:normAutofit fontScale="91000"/>
          </a:bodyPr>
          <a:p>
            <a:pPr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fr" sz="2800" spc="-1" strike="noStrike">
                <a:solidFill>
                  <a:srgbClr val="000000"/>
                </a:solidFill>
                <a:latin typeface="Arial"/>
                <a:ea typeface="Arial"/>
              </a:rPr>
              <a:t>Цель исследования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4" name="PlaceHolder 2"/>
          <p:cNvSpPr>
            <a:spLocks noGrp="1"/>
          </p:cNvSpPr>
          <p:nvPr>
            <p:ph/>
          </p:nvPr>
        </p:nvSpPr>
        <p:spPr>
          <a:xfrm>
            <a:off x="311760" y="1732680"/>
            <a:ext cx="8520120" cy="1677600"/>
          </a:xfrm>
          <a:prstGeom prst="rect">
            <a:avLst/>
          </a:prstGeom>
          <a:noFill/>
          <a:ln w="0">
            <a:noFill/>
          </a:ln>
        </p:spPr>
        <p:txBody>
          <a:bodyPr tIns="91440" bIns="91440" anchor="ctr">
            <a:normAutofit fontScale="85000"/>
          </a:bodyPr>
          <a:p>
            <a:pPr algn="ctr">
              <a:lnSpc>
                <a:spcPct val="190000"/>
              </a:lnSpc>
              <a:spcBef>
                <a:spcPts val="1400"/>
              </a:spcBef>
              <a:buNone/>
              <a:tabLst>
                <a:tab algn="l" pos="0"/>
              </a:tabLst>
            </a:pPr>
            <a:r>
              <a:rPr b="0" lang="fr" sz="2000" spc="-1" strike="noStrike">
                <a:solidFill>
                  <a:srgbClr val="000000"/>
                </a:solidFill>
                <a:latin typeface="Arial"/>
                <a:ea typeface="Arial"/>
              </a:rPr>
              <a:t>Разработать электронный образовательный ресурс «Использование GitHub как системы для непрерывной интеграции и развёртывания современного веб-проекта»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5" name="PlaceHolder 3"/>
          <p:cNvSpPr>
            <a:spLocks noGrp="1"/>
          </p:cNvSpPr>
          <p:nvPr>
            <p:ph type="sldNum" idx="5"/>
          </p:nvPr>
        </p:nvSpPr>
        <p:spPr>
          <a:xfrm>
            <a:off x="8472600" y="4663080"/>
            <a:ext cx="548280" cy="393120"/>
          </a:xfrm>
          <a:prstGeom prst="rect">
            <a:avLst/>
          </a:prstGeom>
          <a:noFill/>
          <a:ln w="0">
            <a:noFill/>
          </a:ln>
        </p:spPr>
        <p:txBody>
          <a:bodyPr tIns="91440" bIns="91440" anchor="ctr">
            <a:normAutofit/>
          </a:bodyPr>
          <a:lstStyle>
            <a:lvl1pPr algn="r">
              <a:lnSpc>
                <a:spcPct val="100000"/>
              </a:lnSpc>
              <a:buNone/>
              <a:tabLst>
                <a:tab algn="l" pos="0"/>
              </a:tabLst>
              <a:defRPr b="0" lang="fr" sz="1000" spc="-1" strike="noStrike">
                <a:solidFill>
                  <a:srgbClr val="595959"/>
                </a:solidFill>
                <a:latin typeface="Arial"/>
                <a:ea typeface="Arial"/>
              </a:defRPr>
            </a:lvl1pPr>
          </a:lstStyle>
          <a:p>
            <a:pPr algn="r">
              <a:lnSpc>
                <a:spcPct val="100000"/>
              </a:lnSpc>
              <a:buNone/>
              <a:tabLst>
                <a:tab algn="l" pos="0"/>
              </a:tabLst>
            </a:pPr>
            <a:fld id="{9451FEFE-0809-4A6C-9E46-F432ADAE1816}" type="slidenum">
              <a:rPr b="0" lang="fr" sz="1000" spc="-1" strike="noStrike">
                <a:solidFill>
                  <a:srgbClr val="595959"/>
                </a:solidFill>
                <a:latin typeface="Arial"/>
                <a:ea typeface="Arial"/>
              </a:rPr>
              <a:t>4</a:t>
            </a:fld>
            <a:endParaRPr b="0" lang="ru-RU" sz="1000" spc="-1" strike="noStrike">
              <a:latin typeface="Times New Roman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20120" cy="572400"/>
          </a:xfrm>
          <a:prstGeom prst="rect">
            <a:avLst/>
          </a:prstGeom>
          <a:noFill/>
          <a:ln w="0">
            <a:noFill/>
          </a:ln>
        </p:spPr>
        <p:txBody>
          <a:bodyPr tIns="91440" bIns="91440" anchor="t">
            <a:normAutofit fontScale="91000"/>
          </a:bodyPr>
          <a:p>
            <a:pPr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fr" sz="2800" spc="-1" strike="noStrike">
                <a:solidFill>
                  <a:srgbClr val="000000"/>
                </a:solidFill>
                <a:latin typeface="Arial"/>
                <a:ea typeface="Arial"/>
              </a:rPr>
              <a:t>Задачи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7" name="PlaceHolder 2"/>
          <p:cNvSpPr>
            <a:spLocks noGrp="1"/>
          </p:cNvSpPr>
          <p:nvPr>
            <p:ph/>
          </p:nvPr>
        </p:nvSpPr>
        <p:spPr>
          <a:xfrm>
            <a:off x="311760" y="1152360"/>
            <a:ext cx="8520120" cy="2645640"/>
          </a:xfrm>
          <a:prstGeom prst="rect">
            <a:avLst/>
          </a:prstGeom>
          <a:noFill/>
          <a:ln w="0">
            <a:noFill/>
          </a:ln>
        </p:spPr>
        <p:txBody>
          <a:bodyPr tIns="91440" bIns="91440" anchor="ctr">
            <a:normAutofit/>
          </a:bodyPr>
          <a:p>
            <a:pPr marL="457200" indent="-343080">
              <a:lnSpc>
                <a:spcPct val="115000"/>
              </a:lnSpc>
              <a:spcBef>
                <a:spcPts val="1199"/>
              </a:spcBef>
              <a:buClr>
                <a:srgbClr val="000000"/>
              </a:buClr>
              <a:buFont typeface="Arial"/>
              <a:buAutoNum type="arabicPeriod"/>
            </a:pPr>
            <a:r>
              <a:rPr b="0" lang="fr" sz="1800" spc="-1" strike="noStrike">
                <a:solidFill>
                  <a:srgbClr val="000000"/>
                </a:solidFill>
                <a:latin typeface="Arial"/>
                <a:ea typeface="Arial"/>
              </a:rPr>
              <a:t>Изучить сущность ЭОР и особенности их разработки.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marL="457200" indent="-343080">
              <a:lnSpc>
                <a:spcPct val="115000"/>
              </a:lnSpc>
              <a:buClr>
                <a:srgbClr val="000000"/>
              </a:buClr>
              <a:buFont typeface="Arial"/>
              <a:buAutoNum type="arabicPeriod"/>
            </a:pPr>
            <a:r>
              <a:rPr b="0" lang="fr" sz="1800" spc="-1" strike="noStrike">
                <a:solidFill>
                  <a:srgbClr val="000000"/>
                </a:solidFill>
                <a:latin typeface="Arial"/>
                <a:ea typeface="Arial"/>
              </a:rPr>
              <a:t>Провести анализ инструментов, предназначенных для разработки ЭОР.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marL="457200" indent="-343080">
              <a:lnSpc>
                <a:spcPct val="115000"/>
              </a:lnSpc>
              <a:buClr>
                <a:srgbClr val="000000"/>
              </a:buClr>
              <a:buFont typeface="Arial"/>
              <a:buAutoNum type="arabicPeriod"/>
            </a:pPr>
            <a:r>
              <a:rPr b="0" lang="fr" sz="1800" spc="-1" strike="noStrike">
                <a:solidFill>
                  <a:srgbClr val="000000"/>
                </a:solidFill>
                <a:latin typeface="Arial"/>
                <a:ea typeface="Arial"/>
              </a:rPr>
              <a:t>Адаптировать требования к разрабатываемому ЭОР с учётом особенностей изучения методологий CI/CD.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marL="457200" indent="-343080" algn="just">
              <a:lnSpc>
                <a:spcPct val="115000"/>
              </a:lnSpc>
              <a:buClr>
                <a:srgbClr val="000000"/>
              </a:buClr>
              <a:buFont typeface="Arial"/>
              <a:buAutoNum type="arabicPeriod"/>
            </a:pPr>
            <a:r>
              <a:rPr b="0" lang="fr" sz="1800" spc="-1" strike="noStrike">
                <a:solidFill>
                  <a:srgbClr val="000000"/>
                </a:solidFill>
                <a:latin typeface="Arial"/>
                <a:ea typeface="Arial"/>
              </a:rPr>
              <a:t>Спроектировать ЭОР «Использование GitHub как системы для непрерывной интеграции и развёртывания современного веб-проекта».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marL="457200" indent="-343080">
              <a:lnSpc>
                <a:spcPct val="115000"/>
              </a:lnSpc>
              <a:buClr>
                <a:srgbClr val="000000"/>
              </a:buClr>
              <a:buFont typeface="Arial"/>
              <a:buAutoNum type="arabicPeriod"/>
            </a:pPr>
            <a:r>
              <a:rPr b="0" lang="fr" sz="1800" spc="-1" strike="noStrike">
                <a:solidFill>
                  <a:srgbClr val="000000"/>
                </a:solidFill>
                <a:latin typeface="Arial"/>
                <a:ea typeface="Arial"/>
              </a:rPr>
              <a:t>Создать ЭОР в соответствии с разработанным планом.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8" name="PlaceHolder 3"/>
          <p:cNvSpPr>
            <a:spLocks noGrp="1"/>
          </p:cNvSpPr>
          <p:nvPr>
            <p:ph type="sldNum" idx="6"/>
          </p:nvPr>
        </p:nvSpPr>
        <p:spPr>
          <a:xfrm>
            <a:off x="8472600" y="4663080"/>
            <a:ext cx="548280" cy="393120"/>
          </a:xfrm>
          <a:prstGeom prst="rect">
            <a:avLst/>
          </a:prstGeom>
          <a:noFill/>
          <a:ln w="0">
            <a:noFill/>
          </a:ln>
        </p:spPr>
        <p:txBody>
          <a:bodyPr tIns="91440" bIns="91440" anchor="ctr">
            <a:normAutofit/>
          </a:bodyPr>
          <a:lstStyle>
            <a:lvl1pPr algn="r">
              <a:lnSpc>
                <a:spcPct val="100000"/>
              </a:lnSpc>
              <a:buNone/>
              <a:tabLst>
                <a:tab algn="l" pos="0"/>
              </a:tabLst>
              <a:defRPr b="0" lang="fr" sz="1000" spc="-1" strike="noStrike">
                <a:solidFill>
                  <a:srgbClr val="595959"/>
                </a:solidFill>
                <a:latin typeface="Arial"/>
                <a:ea typeface="Arial"/>
              </a:defRPr>
            </a:lvl1pPr>
          </a:lstStyle>
          <a:p>
            <a:pPr algn="r">
              <a:lnSpc>
                <a:spcPct val="100000"/>
              </a:lnSpc>
              <a:buNone/>
              <a:tabLst>
                <a:tab algn="l" pos="0"/>
              </a:tabLst>
            </a:pPr>
            <a:fld id="{4A3296F7-65F3-404B-B39D-267E8E18D24E}" type="slidenum">
              <a:rPr b="0" lang="fr" sz="1000" spc="-1" strike="noStrike">
                <a:solidFill>
                  <a:srgbClr val="595959"/>
                </a:solidFill>
                <a:latin typeface="Arial"/>
                <a:ea typeface="Arial"/>
              </a:rPr>
              <a:t>5</a:t>
            </a:fld>
            <a:endParaRPr b="0" lang="ru-RU" sz="1000" spc="-1" strike="noStrike">
              <a:latin typeface="Times New Roman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PlaceHolder 1"/>
          <p:cNvSpPr>
            <a:spLocks noGrp="1"/>
          </p:cNvSpPr>
          <p:nvPr>
            <p:ph/>
          </p:nvPr>
        </p:nvSpPr>
        <p:spPr>
          <a:xfrm>
            <a:off x="311760" y="1152360"/>
            <a:ext cx="8520120" cy="3214800"/>
          </a:xfrm>
          <a:prstGeom prst="rect">
            <a:avLst/>
          </a:prstGeom>
          <a:noFill/>
          <a:ln w="0">
            <a:noFill/>
          </a:ln>
        </p:spPr>
        <p:txBody>
          <a:bodyPr tIns="91440" bIns="91440" anchor="ctr">
            <a:noAutofit/>
          </a:bodyPr>
          <a:p>
            <a:pPr>
              <a:lnSpc>
                <a:spcPct val="115000"/>
              </a:lnSpc>
              <a:buNone/>
              <a:tabLst>
                <a:tab algn="l" pos="0"/>
              </a:tabLst>
            </a:pPr>
            <a:r>
              <a:rPr b="0" i="1" lang="fr" sz="2000" spc="-1" strike="noStrike">
                <a:solidFill>
                  <a:srgbClr val="000000"/>
                </a:solidFill>
                <a:latin typeface="Arial"/>
                <a:ea typeface="Arial"/>
              </a:rPr>
              <a:t>Теоретическая</a:t>
            </a:r>
            <a:r>
              <a:rPr b="0" lang="fr" sz="2000" spc="-1" strike="noStrike">
                <a:solidFill>
                  <a:srgbClr val="000000"/>
                </a:solidFill>
                <a:latin typeface="Arial"/>
                <a:ea typeface="Arial"/>
              </a:rPr>
              <a:t>: рассматриваются и обобщаются теоретические </a:t>
            </a:r>
            <a:r>
              <a:rPr b="0" lang="fr" sz="2000" spc="-1" strike="noStrike">
                <a:solidFill>
                  <a:srgbClr val="000000"/>
                </a:solidFill>
                <a:latin typeface="Arial"/>
                <a:ea typeface="Arial"/>
              </a:rPr>
              <a:t>аспекты разработки ЭОР: основные требования к ЭОР, способы </a:t>
            </a:r>
            <a:r>
              <a:rPr b="0" lang="fr" sz="2000" spc="-1" strike="noStrike">
                <a:solidFill>
                  <a:srgbClr val="000000"/>
                </a:solidFill>
                <a:latin typeface="Arial"/>
                <a:ea typeface="Arial"/>
              </a:rPr>
              <a:t>адаптации под специфические требования и типовые инструменты </a:t>
            </a:r>
            <a:r>
              <a:rPr b="0" lang="fr" sz="2000" spc="-1" strike="noStrike">
                <a:solidFill>
                  <a:srgbClr val="000000"/>
                </a:solidFill>
                <a:latin typeface="Arial"/>
                <a:ea typeface="Arial"/>
              </a:rPr>
              <a:t>разработки.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15000"/>
              </a:lnSpc>
              <a:spcBef>
                <a:spcPts val="1199"/>
              </a:spcBef>
              <a:spcAft>
                <a:spcPts val="1199"/>
              </a:spcAft>
              <a:buNone/>
              <a:tabLst>
                <a:tab algn="l" pos="0"/>
              </a:tabLst>
            </a:pPr>
            <a:r>
              <a:rPr b="0" i="1" lang="fr" sz="2000" spc="-1" strike="noStrike">
                <a:solidFill>
                  <a:srgbClr val="000000"/>
                </a:solidFill>
                <a:latin typeface="Arial"/>
                <a:ea typeface="Arial"/>
              </a:rPr>
              <a:t>Практическая</a:t>
            </a:r>
            <a:r>
              <a:rPr b="0" lang="fr" sz="2000" spc="-1" strike="noStrike">
                <a:solidFill>
                  <a:srgbClr val="000000"/>
                </a:solidFill>
                <a:latin typeface="Arial"/>
                <a:ea typeface="Arial"/>
              </a:rPr>
              <a:t>: разработанный ресурс может быть использован в </a:t>
            </a:r>
            <a:r>
              <a:rPr b="0" lang="fr" sz="2000" spc="-1" strike="noStrike">
                <a:solidFill>
                  <a:srgbClr val="000000"/>
                </a:solidFill>
                <a:latin typeface="Arial"/>
                <a:ea typeface="Arial"/>
              </a:rPr>
              <a:t>педагогической деятельности: для освоения методологии CI/CD </a:t>
            </a:r>
            <a:r>
              <a:rPr b="0" lang="fr" sz="2000" spc="-1" strike="noStrike">
                <a:solidFill>
                  <a:srgbClr val="000000"/>
                </a:solidFill>
                <a:latin typeface="Arial"/>
                <a:ea typeface="Arial"/>
              </a:rPr>
              <a:t>учащимися или при разработке других учебных материалов.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0" name="PlaceHolder 2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20120" cy="572400"/>
          </a:xfrm>
          <a:prstGeom prst="rect">
            <a:avLst/>
          </a:prstGeom>
          <a:noFill/>
          <a:ln w="0">
            <a:noFill/>
          </a:ln>
        </p:spPr>
        <p:txBody>
          <a:bodyPr tIns="91440" bIns="91440" anchor="t">
            <a:normAutofit fontScale="91000"/>
          </a:bodyPr>
          <a:p>
            <a:pPr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fr" sz="2800" spc="-1" strike="noStrike">
                <a:solidFill>
                  <a:srgbClr val="000000"/>
                </a:solidFill>
                <a:latin typeface="Arial"/>
                <a:ea typeface="Arial"/>
              </a:rPr>
              <a:t>Значимость исследования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1" name="PlaceHolder 3"/>
          <p:cNvSpPr>
            <a:spLocks noGrp="1"/>
          </p:cNvSpPr>
          <p:nvPr>
            <p:ph type="sldNum" idx="7"/>
          </p:nvPr>
        </p:nvSpPr>
        <p:spPr>
          <a:xfrm>
            <a:off x="8472600" y="4663080"/>
            <a:ext cx="548280" cy="393120"/>
          </a:xfrm>
          <a:prstGeom prst="rect">
            <a:avLst/>
          </a:prstGeom>
          <a:noFill/>
          <a:ln w="0">
            <a:noFill/>
          </a:ln>
        </p:spPr>
        <p:txBody>
          <a:bodyPr tIns="91440" bIns="91440" anchor="ctr">
            <a:normAutofit/>
          </a:bodyPr>
          <a:lstStyle>
            <a:lvl1pPr algn="r">
              <a:lnSpc>
                <a:spcPct val="100000"/>
              </a:lnSpc>
              <a:buNone/>
              <a:tabLst>
                <a:tab algn="l" pos="0"/>
              </a:tabLst>
              <a:defRPr b="0" lang="fr" sz="1000" spc="-1" strike="noStrike">
                <a:solidFill>
                  <a:srgbClr val="595959"/>
                </a:solidFill>
                <a:latin typeface="Arial"/>
                <a:ea typeface="Arial"/>
              </a:defRPr>
            </a:lvl1pPr>
          </a:lstStyle>
          <a:p>
            <a:pPr algn="r">
              <a:lnSpc>
                <a:spcPct val="100000"/>
              </a:lnSpc>
              <a:buNone/>
              <a:tabLst>
                <a:tab algn="l" pos="0"/>
              </a:tabLst>
            </a:pPr>
            <a:fld id="{7D3A1B4B-2BC3-4EF2-8F99-9EE2B6E5BBEA}" type="slidenum">
              <a:rPr b="0" lang="fr" sz="1000" spc="-1" strike="noStrike">
                <a:solidFill>
                  <a:srgbClr val="595959"/>
                </a:solidFill>
                <a:latin typeface="Arial"/>
                <a:ea typeface="Arial"/>
              </a:rPr>
              <a:t>6</a:t>
            </a:fld>
            <a:endParaRPr b="0" lang="ru-RU" sz="1000" spc="-1" strike="noStrike">
              <a:latin typeface="Times New Roman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20120" cy="572400"/>
          </a:xfrm>
          <a:prstGeom prst="rect">
            <a:avLst/>
          </a:prstGeom>
          <a:noFill/>
          <a:ln w="0">
            <a:noFill/>
          </a:ln>
        </p:spPr>
        <p:txBody>
          <a:bodyPr tIns="91440" bIns="91440" anchor="t">
            <a:normAutofit fontScale="91000"/>
          </a:bodyPr>
          <a:p>
            <a:pPr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fr" sz="2800" spc="-1" strike="noStrike">
                <a:solidFill>
                  <a:srgbClr val="000000"/>
                </a:solidFill>
                <a:latin typeface="Arial"/>
                <a:ea typeface="Arial"/>
              </a:rPr>
              <a:t>Проблематика разработки ЭОР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3" name="PlaceHolder 2"/>
          <p:cNvSpPr>
            <a:spLocks noGrp="1"/>
          </p:cNvSpPr>
          <p:nvPr>
            <p:ph/>
          </p:nvPr>
        </p:nvSpPr>
        <p:spPr>
          <a:xfrm>
            <a:off x="311760" y="1673640"/>
            <a:ext cx="8520120" cy="2560320"/>
          </a:xfrm>
          <a:prstGeom prst="rect">
            <a:avLst/>
          </a:prstGeom>
          <a:noFill/>
          <a:ln w="0">
            <a:noFill/>
          </a:ln>
        </p:spPr>
        <p:txBody>
          <a:bodyPr tIns="91440" bIns="91440" anchor="ctr">
            <a:normAutofit/>
          </a:bodyPr>
          <a:p>
            <a:pPr marL="457200" indent="-343080">
              <a:lnSpc>
                <a:spcPct val="150000"/>
              </a:lnSpc>
              <a:buClr>
                <a:srgbClr val="000000"/>
              </a:buClr>
              <a:buFont typeface="Arial"/>
              <a:buAutoNum type="arabicPeriod"/>
            </a:pPr>
            <a:r>
              <a:rPr b="0" lang="fr" sz="1800" spc="-1" strike="noStrike">
                <a:solidFill>
                  <a:srgbClr val="000000"/>
                </a:solidFill>
                <a:latin typeface="Arial"/>
                <a:ea typeface="Arial"/>
              </a:rPr>
              <a:t>Определение и сущность.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marL="457200" indent="-343080">
              <a:lnSpc>
                <a:spcPct val="150000"/>
              </a:lnSpc>
              <a:buClr>
                <a:srgbClr val="000000"/>
              </a:buClr>
              <a:buFont typeface="Arial"/>
              <a:buAutoNum type="arabicPeriod"/>
            </a:pPr>
            <a:r>
              <a:rPr b="0" lang="fr" sz="1800" spc="-1" strike="noStrike">
                <a:solidFill>
                  <a:srgbClr val="000000"/>
                </a:solidFill>
                <a:latin typeface="Arial"/>
                <a:ea typeface="Arial"/>
              </a:rPr>
              <a:t>Особенности применения.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marL="457200" indent="-343080">
              <a:lnSpc>
                <a:spcPct val="150000"/>
              </a:lnSpc>
              <a:buClr>
                <a:srgbClr val="000000"/>
              </a:buClr>
              <a:buFont typeface="Arial"/>
              <a:buAutoNum type="arabicPeriod"/>
            </a:pPr>
            <a:r>
              <a:rPr b="0" lang="fr" sz="1800" spc="-1" strike="noStrike">
                <a:solidFill>
                  <a:srgbClr val="000000"/>
                </a:solidFill>
                <a:latin typeface="Arial"/>
                <a:ea typeface="Arial"/>
              </a:rPr>
              <a:t>Технологические особенности.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marL="457200" indent="-343080">
              <a:lnSpc>
                <a:spcPct val="150000"/>
              </a:lnSpc>
              <a:buClr>
                <a:srgbClr val="000000"/>
              </a:buClr>
              <a:buFont typeface="Arial"/>
              <a:buAutoNum type="arabicPeriod"/>
            </a:pPr>
            <a:r>
              <a:rPr b="0" lang="fr" sz="1800" spc="-1" strike="noStrike">
                <a:solidFill>
                  <a:srgbClr val="000000"/>
                </a:solidFill>
                <a:latin typeface="Arial"/>
                <a:ea typeface="Arial"/>
              </a:rPr>
              <a:t>Требования.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marL="457200" indent="-343080">
              <a:lnSpc>
                <a:spcPct val="150000"/>
              </a:lnSpc>
              <a:buClr>
                <a:srgbClr val="000000"/>
              </a:buClr>
              <a:buFont typeface="Arial"/>
              <a:buAutoNum type="arabicPeriod"/>
            </a:pPr>
            <a:r>
              <a:rPr b="0" lang="fr" sz="1800" spc="-1" strike="noStrike">
                <a:solidFill>
                  <a:srgbClr val="000000"/>
                </a:solidFill>
                <a:latin typeface="Arial"/>
                <a:ea typeface="Arial"/>
              </a:rPr>
              <a:t>Анализ инструментов.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4" name="PlaceHolder 3"/>
          <p:cNvSpPr>
            <a:spLocks noGrp="1"/>
          </p:cNvSpPr>
          <p:nvPr>
            <p:ph type="sldNum" idx="8"/>
          </p:nvPr>
        </p:nvSpPr>
        <p:spPr>
          <a:xfrm>
            <a:off x="8472600" y="4663080"/>
            <a:ext cx="548280" cy="393120"/>
          </a:xfrm>
          <a:prstGeom prst="rect">
            <a:avLst/>
          </a:prstGeom>
          <a:noFill/>
          <a:ln w="0">
            <a:noFill/>
          </a:ln>
        </p:spPr>
        <p:txBody>
          <a:bodyPr tIns="91440" bIns="91440" anchor="ctr">
            <a:normAutofit/>
          </a:bodyPr>
          <a:lstStyle>
            <a:lvl1pPr algn="r">
              <a:lnSpc>
                <a:spcPct val="100000"/>
              </a:lnSpc>
              <a:buNone/>
              <a:tabLst>
                <a:tab algn="l" pos="0"/>
              </a:tabLst>
              <a:defRPr b="0" lang="fr" sz="1000" spc="-1" strike="noStrike">
                <a:solidFill>
                  <a:srgbClr val="595959"/>
                </a:solidFill>
                <a:latin typeface="Arial"/>
                <a:ea typeface="Arial"/>
              </a:defRPr>
            </a:lvl1pPr>
          </a:lstStyle>
          <a:p>
            <a:pPr algn="r">
              <a:lnSpc>
                <a:spcPct val="100000"/>
              </a:lnSpc>
              <a:buNone/>
              <a:tabLst>
                <a:tab algn="l" pos="0"/>
              </a:tabLst>
            </a:pPr>
            <a:fld id="{47DC62C8-6460-4E87-ADC7-298774833D4C}" type="slidenum">
              <a:rPr b="0" lang="fr" sz="1000" spc="-1" strike="noStrike">
                <a:solidFill>
                  <a:srgbClr val="595959"/>
                </a:solidFill>
                <a:latin typeface="Arial"/>
                <a:ea typeface="Arial"/>
              </a:rPr>
              <a:t>7</a:t>
            </a:fld>
            <a:endParaRPr b="0" lang="ru-RU" sz="1000" spc="-1" strike="noStrike">
              <a:latin typeface="Times New Roman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20120" cy="572400"/>
          </a:xfrm>
          <a:prstGeom prst="rect">
            <a:avLst/>
          </a:prstGeom>
          <a:noFill/>
          <a:ln w="0">
            <a:noFill/>
          </a:ln>
        </p:spPr>
        <p:txBody>
          <a:bodyPr tIns="91440" bIns="91440" anchor="t">
            <a:normAutofit fontScale="91000"/>
          </a:bodyPr>
          <a:p>
            <a:pPr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fr" sz="2800" spc="-1" strike="noStrike">
                <a:solidFill>
                  <a:srgbClr val="000000"/>
                </a:solidFill>
                <a:latin typeface="Arial"/>
                <a:ea typeface="Arial"/>
              </a:rPr>
              <a:t>Анализ инструментов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6" name="Google Shape;110;p20"/>
          <p:cNvSpPr/>
          <p:nvPr/>
        </p:nvSpPr>
        <p:spPr>
          <a:xfrm>
            <a:off x="311760" y="1378440"/>
            <a:ext cx="7552440" cy="2126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tIns="91440" bIns="91440" anchor="t">
            <a:spAutoFit/>
          </a:bodyPr>
          <a:p>
            <a:pPr marL="457200" indent="-336600">
              <a:lnSpc>
                <a:spcPct val="150000"/>
              </a:lnSpc>
              <a:buClr>
                <a:srgbClr val="000000"/>
              </a:buClr>
              <a:buFont typeface="Arial"/>
              <a:buAutoNum type="arabicPeriod"/>
            </a:pPr>
            <a:r>
              <a:rPr b="0" lang="fr" sz="1700" spc="-1" strike="noStrike">
                <a:solidFill>
                  <a:srgbClr val="000000"/>
                </a:solidFill>
                <a:latin typeface="Arial"/>
                <a:ea typeface="Arial"/>
              </a:rPr>
              <a:t>LMS-системы: Moodle, ATutor, Sakai, и т. п.;</a:t>
            </a:r>
            <a:endParaRPr b="0" lang="ru-RU" sz="1700" spc="-1" strike="noStrike">
              <a:latin typeface="Arial"/>
            </a:endParaRPr>
          </a:p>
          <a:p>
            <a:pPr marL="457200" indent="-336600">
              <a:lnSpc>
                <a:spcPct val="150000"/>
              </a:lnSpc>
              <a:buClr>
                <a:srgbClr val="000000"/>
              </a:buClr>
              <a:buFont typeface="Arial"/>
              <a:buAutoNum type="arabicPeriod"/>
            </a:pPr>
            <a:r>
              <a:rPr b="0" lang="fr" sz="1700" spc="-1" strike="noStrike">
                <a:solidFill>
                  <a:srgbClr val="000000"/>
                </a:solidFill>
                <a:latin typeface="Arial"/>
                <a:ea typeface="Arial"/>
              </a:rPr>
              <a:t>CMS-базированные решения: </a:t>
            </a:r>
            <a:r>
              <a:rPr b="1" lang="fr" sz="1700" spc="-1" strike="noStrike" u="sng">
                <a:solidFill>
                  <a:srgbClr val="000000"/>
                </a:solidFill>
                <a:uFillTx/>
                <a:latin typeface="Arial"/>
                <a:ea typeface="Arial"/>
              </a:rPr>
              <a:t>WordPress</a:t>
            </a:r>
            <a:r>
              <a:rPr b="0" lang="fr" sz="1700" spc="-1" strike="noStrike">
                <a:solidFill>
                  <a:srgbClr val="000000"/>
                </a:solidFill>
                <a:latin typeface="Arial"/>
                <a:ea typeface="Arial"/>
              </a:rPr>
              <a:t> + [</a:t>
            </a:r>
            <a:r>
              <a:rPr b="1" lang="fr" sz="1700" spc="-1" strike="noStrike" u="sng">
                <a:solidFill>
                  <a:srgbClr val="000000"/>
                </a:solidFill>
                <a:uFillTx/>
                <a:latin typeface="Arial"/>
                <a:ea typeface="Arial"/>
              </a:rPr>
              <a:t>LifterLMS</a:t>
            </a:r>
            <a:r>
              <a:rPr b="0" lang="fr" sz="1700" spc="-1" strike="noStrike">
                <a:solidFill>
                  <a:srgbClr val="000000"/>
                </a:solidFill>
                <a:latin typeface="Arial"/>
                <a:ea typeface="Arial"/>
              </a:rPr>
              <a:t>, Sensei, …], Drupal, и т. п.;</a:t>
            </a:r>
            <a:endParaRPr b="0" lang="ru-RU" sz="1700" spc="-1" strike="noStrike">
              <a:latin typeface="Arial"/>
            </a:endParaRPr>
          </a:p>
          <a:p>
            <a:pPr marL="457200" indent="-336600">
              <a:lnSpc>
                <a:spcPct val="150000"/>
              </a:lnSpc>
              <a:buClr>
                <a:srgbClr val="000000"/>
              </a:buClr>
              <a:buFont typeface="Arial"/>
              <a:buAutoNum type="arabicPeriod"/>
            </a:pPr>
            <a:r>
              <a:rPr b="0" lang="fr" sz="1700" spc="-1" strike="noStrike">
                <a:solidFill>
                  <a:srgbClr val="000000"/>
                </a:solidFill>
                <a:latin typeface="Arial"/>
                <a:ea typeface="Arial"/>
              </a:rPr>
              <a:t>собственный программный продукт;</a:t>
            </a:r>
            <a:endParaRPr b="0" lang="ru-RU" sz="1700" spc="-1" strike="noStrike">
              <a:latin typeface="Arial"/>
            </a:endParaRPr>
          </a:p>
          <a:p>
            <a:pPr marL="457200" indent="-336600">
              <a:lnSpc>
                <a:spcPct val="150000"/>
              </a:lnSpc>
              <a:buClr>
                <a:srgbClr val="000000"/>
              </a:buClr>
              <a:buFont typeface="Arial"/>
              <a:buAutoNum type="arabicPeriod"/>
            </a:pPr>
            <a:r>
              <a:rPr b="0" lang="fr" sz="1700" spc="-1" strike="noStrike">
                <a:solidFill>
                  <a:srgbClr val="000000"/>
                </a:solidFill>
                <a:latin typeface="Arial"/>
                <a:ea typeface="Arial"/>
              </a:rPr>
              <a:t>Прочие инструменты: iSpring Suite, Everest, NeoBook, и т. п..</a:t>
            </a:r>
            <a:endParaRPr b="0" lang="ru-RU" sz="1700" spc="-1" strike="noStrike">
              <a:latin typeface="Arial"/>
            </a:endParaRPr>
          </a:p>
        </p:txBody>
      </p:sp>
      <p:sp>
        <p:nvSpPr>
          <p:cNvPr id="107" name="PlaceHolder 2"/>
          <p:cNvSpPr>
            <a:spLocks noGrp="1"/>
          </p:cNvSpPr>
          <p:nvPr>
            <p:ph type="sldNum" idx="9"/>
          </p:nvPr>
        </p:nvSpPr>
        <p:spPr>
          <a:xfrm>
            <a:off x="8472600" y="4663080"/>
            <a:ext cx="548280" cy="393120"/>
          </a:xfrm>
          <a:prstGeom prst="rect">
            <a:avLst/>
          </a:prstGeom>
          <a:noFill/>
          <a:ln w="0">
            <a:noFill/>
          </a:ln>
        </p:spPr>
        <p:txBody>
          <a:bodyPr tIns="91440" bIns="91440" anchor="ctr">
            <a:normAutofit/>
          </a:bodyPr>
          <a:lstStyle>
            <a:lvl1pPr algn="r">
              <a:lnSpc>
                <a:spcPct val="100000"/>
              </a:lnSpc>
              <a:buNone/>
              <a:tabLst>
                <a:tab algn="l" pos="0"/>
              </a:tabLst>
              <a:defRPr b="0" lang="fr" sz="1000" spc="-1" strike="noStrike">
                <a:solidFill>
                  <a:srgbClr val="595959"/>
                </a:solidFill>
                <a:latin typeface="Arial"/>
                <a:ea typeface="Arial"/>
              </a:defRPr>
            </a:lvl1pPr>
          </a:lstStyle>
          <a:p>
            <a:pPr algn="r">
              <a:lnSpc>
                <a:spcPct val="100000"/>
              </a:lnSpc>
              <a:buNone/>
              <a:tabLst>
                <a:tab algn="l" pos="0"/>
              </a:tabLst>
            </a:pPr>
            <a:fld id="{F82B9055-BD26-4F44-8DBA-338D40233D2B}" type="slidenum">
              <a:rPr b="0" lang="fr" sz="1000" spc="-1" strike="noStrike">
                <a:solidFill>
                  <a:srgbClr val="595959"/>
                </a:solidFill>
                <a:latin typeface="Arial"/>
                <a:ea typeface="Arial"/>
              </a:rPr>
              <a:t>8</a:t>
            </a:fld>
            <a:endParaRPr b="0" lang="ru-RU" sz="1000" spc="-1" strike="noStrike">
              <a:latin typeface="Times New Roman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20120" cy="572400"/>
          </a:xfrm>
          <a:prstGeom prst="rect">
            <a:avLst/>
          </a:prstGeom>
          <a:noFill/>
          <a:ln w="0">
            <a:noFill/>
          </a:ln>
        </p:spPr>
        <p:txBody>
          <a:bodyPr tIns="91440" bIns="91440" anchor="t">
            <a:normAutofit fontScale="91000"/>
          </a:bodyPr>
          <a:p>
            <a:pPr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fr" sz="2800" spc="-1" strike="noStrike">
                <a:solidFill>
                  <a:srgbClr val="000000"/>
                </a:solidFill>
                <a:latin typeface="Arial"/>
                <a:ea typeface="Arial"/>
              </a:rPr>
              <a:t>Разработка ЭОР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9" name="Google Shape;117;p21"/>
          <p:cNvSpPr/>
          <p:nvPr/>
        </p:nvSpPr>
        <p:spPr>
          <a:xfrm>
            <a:off x="311760" y="1152720"/>
            <a:ext cx="8520120" cy="457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tIns="91440" bIns="91440" anchor="t">
            <a:spAutoFit/>
          </a:bodyPr>
          <a:p>
            <a:pPr>
              <a:lnSpc>
                <a:spcPct val="100000"/>
              </a:lnSpc>
              <a:buNone/>
              <a:tabLst>
                <a:tab algn="l" pos="0"/>
              </a:tabLst>
            </a:pPr>
            <a:r>
              <a:rPr b="0" i="1" lang="fr" sz="1800" spc="-1" strike="noStrike">
                <a:solidFill>
                  <a:srgbClr val="000000"/>
                </a:solidFill>
                <a:latin typeface="Arial"/>
                <a:ea typeface="Arial"/>
              </a:rPr>
              <a:t>Контекст</a:t>
            </a:r>
            <a:r>
              <a:rPr b="0" lang="fr" sz="1800" spc="-1" strike="noStrike">
                <a:solidFill>
                  <a:srgbClr val="000000"/>
                </a:solidFill>
                <a:latin typeface="Arial"/>
                <a:ea typeface="Arial"/>
              </a:rPr>
              <a:t>: разработка современного веб-проекта с применением CI/CD</a:t>
            </a:r>
            <a:endParaRPr b="0" lang="ru-RU" sz="1800" spc="-1" strike="noStrike">
              <a:latin typeface="Arial"/>
            </a:endParaRPr>
          </a:p>
        </p:txBody>
      </p:sp>
      <p:pic>
        <p:nvPicPr>
          <p:cNvPr id="110" name="Google Shape;118;p21" descr=""/>
          <p:cNvPicPr/>
          <p:nvPr/>
        </p:nvPicPr>
        <p:blipFill>
          <a:blip r:embed="rId1"/>
          <a:stretch/>
        </p:blipFill>
        <p:spPr>
          <a:xfrm>
            <a:off x="1123920" y="2441520"/>
            <a:ext cx="4664160" cy="2262960"/>
          </a:xfrm>
          <a:prstGeom prst="rect">
            <a:avLst/>
          </a:prstGeom>
          <a:ln w="0">
            <a:noFill/>
          </a:ln>
        </p:spPr>
      </p:pic>
      <p:sp>
        <p:nvSpPr>
          <p:cNvPr id="111" name="Google Shape;119;p21"/>
          <p:cNvSpPr/>
          <p:nvPr/>
        </p:nvSpPr>
        <p:spPr>
          <a:xfrm>
            <a:off x="2653560" y="1749600"/>
            <a:ext cx="3134520" cy="457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tIns="91440" bIns="91440" anchor="t">
            <a:spAutoFit/>
          </a:bodyPr>
          <a:p>
            <a:pPr>
              <a:lnSpc>
                <a:spcPct val="100000"/>
              </a:lnSpc>
              <a:buNone/>
              <a:tabLst>
                <a:tab algn="l" pos="0"/>
              </a:tabLst>
            </a:pPr>
            <a:r>
              <a:rPr b="0" i="1" lang="fr" sz="1800" spc="-1" strike="noStrike">
                <a:solidFill>
                  <a:srgbClr val="000000"/>
                </a:solidFill>
                <a:latin typeface="Arial"/>
                <a:ea typeface="Arial"/>
              </a:rPr>
              <a:t>Symfony Demo Application</a:t>
            </a:r>
            <a:endParaRPr b="0" lang="ru-RU" sz="1800" spc="-1" strike="noStrike">
              <a:latin typeface="Arial"/>
            </a:endParaRPr>
          </a:p>
        </p:txBody>
      </p:sp>
      <p:pic>
        <p:nvPicPr>
          <p:cNvPr id="112" name="Google Shape;120;p21" descr=""/>
          <p:cNvPicPr/>
          <p:nvPr/>
        </p:nvPicPr>
        <p:blipFill>
          <a:blip r:embed="rId2"/>
          <a:stretch/>
        </p:blipFill>
        <p:spPr>
          <a:xfrm>
            <a:off x="6222960" y="1749600"/>
            <a:ext cx="1796760" cy="2878200"/>
          </a:xfrm>
          <a:prstGeom prst="rect">
            <a:avLst/>
          </a:prstGeom>
          <a:ln w="0">
            <a:noFill/>
          </a:ln>
        </p:spPr>
      </p:pic>
      <p:sp>
        <p:nvSpPr>
          <p:cNvPr id="113" name="PlaceHolder 2"/>
          <p:cNvSpPr>
            <a:spLocks noGrp="1"/>
          </p:cNvSpPr>
          <p:nvPr>
            <p:ph type="sldNum" idx="10"/>
          </p:nvPr>
        </p:nvSpPr>
        <p:spPr>
          <a:xfrm>
            <a:off x="8472600" y="4663080"/>
            <a:ext cx="548280" cy="393120"/>
          </a:xfrm>
          <a:prstGeom prst="rect">
            <a:avLst/>
          </a:prstGeom>
          <a:noFill/>
          <a:ln w="0">
            <a:noFill/>
          </a:ln>
        </p:spPr>
        <p:txBody>
          <a:bodyPr tIns="91440" bIns="91440" anchor="ctr">
            <a:normAutofit/>
          </a:bodyPr>
          <a:lstStyle>
            <a:lvl1pPr algn="r">
              <a:lnSpc>
                <a:spcPct val="100000"/>
              </a:lnSpc>
              <a:buNone/>
              <a:tabLst>
                <a:tab algn="l" pos="0"/>
              </a:tabLst>
              <a:defRPr b="0" lang="fr" sz="1000" spc="-1" strike="noStrike">
                <a:solidFill>
                  <a:srgbClr val="595959"/>
                </a:solidFill>
                <a:latin typeface="Arial"/>
                <a:ea typeface="Arial"/>
              </a:defRPr>
            </a:lvl1pPr>
          </a:lstStyle>
          <a:p>
            <a:pPr algn="r">
              <a:lnSpc>
                <a:spcPct val="100000"/>
              </a:lnSpc>
              <a:buNone/>
              <a:tabLst>
                <a:tab algn="l" pos="0"/>
              </a:tabLst>
            </a:pPr>
            <a:fld id="{1E811F9E-9AA3-4C67-BB25-F4F9ED04850C}" type="slidenum">
              <a:rPr b="0" lang="fr" sz="1000" spc="-1" strike="noStrike">
                <a:solidFill>
                  <a:srgbClr val="595959"/>
                </a:solidFill>
                <a:latin typeface="Arial"/>
                <a:ea typeface="Arial"/>
              </a:rPr>
              <a:t>9</a:t>
            </a:fld>
            <a:endParaRPr b="0" lang="ru-RU" sz="1000" spc="-1" strike="noStrike">
              <a:latin typeface="Times New Roman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</TotalTime>
  <Application>LibreOffice/7.3.2.2$Linux_X86_64 LibreOffice_project/30$Build-2</Application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dc:description/>
  <dc:language>fr-FR</dc:language>
  <cp:lastModifiedBy>Cyrille Kossyguine</cp:lastModifiedBy>
  <dcterms:modified xsi:type="dcterms:W3CDTF">2022-05-15T15:55:54Z</dcterms:modified>
  <cp:revision>9</cp:revision>
  <dc:subject/>
  <dc:title/>
</cp:coreProperties>
</file>