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70" r:id="rId9"/>
    <p:sldId id="269" r:id="rId10"/>
    <p:sldId id="272" r:id="rId11"/>
    <p:sldId id="273" r:id="rId12"/>
    <p:sldId id="271" r:id="rId13"/>
    <p:sldId id="264" r:id="rId14"/>
    <p:sldId id="26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4815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2095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79429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104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6624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755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6118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20000"/>
              </a:lnSpc>
              <a:buSzPts val="1100"/>
            </a:pPr>
            <a:r>
              <a:rPr lang="ru-RU" sz="2000" b="1" dirty="0">
                <a:latin typeface="Times New Roman"/>
                <a:ea typeface="Times New Roman"/>
                <a:cs typeface="Times New Roman"/>
                <a:sym typeface="Times New Roman"/>
              </a:rPr>
              <a:t>Модель поддержки организационно-методического обеспечения образовательного процесса школы с использованием школьного терминала самообслуживания</a:t>
            </a:r>
            <a:endParaRPr sz="20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2 курса</a:t>
            </a:r>
          </a:p>
          <a:p>
            <a:pPr marL="0" marR="54610" lvl="0" indent="0" algn="l">
              <a:lnSpc>
                <a:spcPct val="115000"/>
              </a:lnSpc>
              <a:spcBef>
                <a:spcPts val="430"/>
              </a:spcBef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44.04.01 Педагогическое образование, Корпоративное электронное обучение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Гунько Виктор Дмитриевич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д.п.н., профессор кафедры ИТиЭО Абрамян Геннадий Владимирович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Развитие цифровой инфраструктуры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4"/>
            <a:ext cx="8520600" cy="3577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indent="0">
              <a:buClr>
                <a:srgbClr val="000000"/>
              </a:buClr>
              <a:buSzPts val="2200"/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РФ: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национальный проект «Образование»;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программа «Университет 2035»;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федеральный проект «Современная цифровая образовательная среда в Российской Федерации»</a:t>
            </a:r>
          </a:p>
          <a:p>
            <a:pPr marL="88900" indent="0">
              <a:buClr>
                <a:srgbClr val="000000"/>
              </a:buClr>
              <a:buSzPts val="2200"/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Зарубежные страны: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Запуск 10 виртуальных кампусов в США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Китай: национальная стратегия «Интернет+образование»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ЕС: проекты «Образование-2030» и </a:t>
            </a: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«European Digital </a:t>
            </a:r>
            <a:r>
              <a:rPr lang="en-US" sz="20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UniverCity</a:t>
            </a: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 (EDUC)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555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Виды моделей поддержки ОМО образовательного процесса школы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499616"/>
            <a:ext cx="8520600" cy="34137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описательная;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схематическая в виде блок-схемы;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схематическая в виде графика с четырьмя осями.</a:t>
            </a:r>
          </a:p>
          <a:p>
            <a:pPr marL="431800">
              <a:buClr>
                <a:srgbClr val="000000"/>
              </a:buClr>
              <a:buSzPts val="2200"/>
            </a:pPr>
            <a:endParaRPr lang="ru-RU"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5508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Выбранные типы моделей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lvl="0" indent="0">
              <a:buClr>
                <a:srgbClr val="000000"/>
              </a:buClr>
              <a:buSzPts val="2200"/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своём исследовании мы выбираем схематические модели UML и IDEF, а также описательную модели и впоследствии, опираясь на них, будем проектировать модель поддержки организационно-методического обеспечения образовательного процесса школы. Этот выбор объясняется сочетанием универсальности описательной модели в связи с возможностью интерпретации данной модели как человеком, так и компьютером, и наглядности схематической модели в связи с отсутствием лишних деталей, препятствующих процессу принятия решений и развёрнутости, за счёт чего обеспечиваются простота и удобство восприятия данной модели человеком.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3736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13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94560-3CB0-49B3-9421-987058A132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185862"/>
            <a:ext cx="7917900" cy="3730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14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1424B-141A-4F54-9023-116E998B62E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308" y="1052557"/>
            <a:ext cx="6541384" cy="3807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537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исследования связана с увеличивающимися темпами развития автоматизации в сфере образования и заключается в разработке модели для поддержки обеспечения образовательного процесса в рамках образовательного учреждения с использованием школьного терминала самообслуживания. Несмотря на наличие множества исследований в сфере электронного обучения, вопрос организации образовательного процесса с использованием технологии терминала самообслуживания в данной сфере рассмотрению не поддавался.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Школьный терминал самообслуживания как инструмент организационно-методического обеспечения образовательного процесса школы.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buClr>
                <a:schemeClr val="dk1"/>
              </a:buClr>
              <a:buSzPts val="1100"/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 модель поддержки организационно-методического обеспечения образовательного процесса школы с использованием школьного терминала самоосблуживания.</a:t>
            </a:r>
            <a:endParaRPr sz="2400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31500" y="1221135"/>
            <a:ext cx="8325600" cy="36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>
              <a:spcBef>
                <a:spcPts val="1600"/>
              </a:spcBef>
              <a:spcAft>
                <a:spcPts val="1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провести анализ современных моделей, технологий, методов, форм и инструментов организационно-методического обеспечения образовательного процесса в условиях цифровизации;</a:t>
            </a:r>
          </a:p>
          <a:p>
            <a:pPr marL="342900">
              <a:spcBef>
                <a:spcPts val="1600"/>
              </a:spcBef>
              <a:spcAft>
                <a:spcPts val="1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составить описательную характеристику цифровой инфраструктуры современной школы;</a:t>
            </a:r>
          </a:p>
          <a:p>
            <a:pPr marL="342900">
              <a:spcBef>
                <a:spcPts val="1600"/>
              </a:spcBef>
              <a:spcAft>
                <a:spcPts val="1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провести классификацию систем и моделей поддержки организационно-методического обеспечения образовательного процесса школы;</a:t>
            </a: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Задачи (продолжение)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231500" y="1221135"/>
            <a:ext cx="8325600" cy="36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>
              <a:spcBef>
                <a:spcPts val="1600"/>
              </a:spcBef>
              <a:spcAft>
                <a:spcPts val="1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провести анализ системы поддержки организационно-методического обеспечения образовательного процесса школ Российской Федерации;</a:t>
            </a:r>
          </a:p>
          <a:p>
            <a:pPr marL="342900">
              <a:spcBef>
                <a:spcPts val="1600"/>
              </a:spcBef>
              <a:spcAft>
                <a:spcPts val="16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 модель поддержки организационно-методического обеспечения образовательного процесса школы с использованием школьного терминала самообслуживания, учитывая специфику школьной среды, потребности участников образования и требования современных образовательных стандартов.</a:t>
            </a:r>
          </a:p>
          <a:p>
            <a:pPr marL="342900">
              <a:spcBef>
                <a:spcPts val="1600"/>
              </a:spcBef>
              <a:spcAft>
                <a:spcPts val="1600"/>
              </a:spcAft>
            </a:pPr>
            <a:endParaRPr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834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Формы обеспечения образовательного процесса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коллективные;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массовые;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традиционные;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гибридные;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цифровые.</a:t>
            </a: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обеспечения образовательного процесса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электронные образовательные ресурсы: электронные учебники, электронные библиотечные системы, электронные курсы;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интерактивные образовательные платформы: Moodle, Ё-Стади, Google Classroom, Microsoft Teams;</a:t>
            </a:r>
          </a:p>
          <a:p>
            <a:pPr marL="431800">
              <a:buClr>
                <a:srgbClr val="000000"/>
              </a:buClr>
              <a:buSzPts val="2200"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образовательные приложения: Duolingo, Kahoot и myQuiz.</a:t>
            </a: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3823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  <a:sym typeface="Times New Roman"/>
              </a:rPr>
              <a:t>Цифровая инфраструктура</a:t>
            </a:r>
            <a:endParaRPr sz="3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8900" lvl="0" indent="0">
              <a:buClr>
                <a:srgbClr val="000000"/>
              </a:buClr>
              <a:buSzPts val="2200"/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организационно-аппаратно-технологический комплекс, обеспечивающий доступ к электронным образовательным ресурсам, интерактивным формам обучения и коммуникации, адаптивным методикам и индивидуальным траекториям развития учащихся.</a:t>
            </a: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587303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476</Words>
  <PresentationFormat>On-screen Show (16:9)</PresentationFormat>
  <Paragraphs>63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Simple Light</vt:lpstr>
      <vt:lpstr>Модель поддержки организационно-методического обеспечения образовательного процесса школы с использованием школьного терминала самообслуживания</vt:lpstr>
      <vt:lpstr>Актуальность</vt:lpstr>
      <vt:lpstr>Предмет</vt:lpstr>
      <vt:lpstr>Цель</vt:lpstr>
      <vt:lpstr>Задачи</vt:lpstr>
      <vt:lpstr>Задачи (продолжение)</vt:lpstr>
      <vt:lpstr>Формы обеспечения образовательного процесса</vt:lpstr>
      <vt:lpstr>Инструменты обеспечения образовательного процесса</vt:lpstr>
      <vt:lpstr>Цифровая инфраструктура</vt:lpstr>
      <vt:lpstr>Развитие цифровой инфраструктуры</vt:lpstr>
      <vt:lpstr>Виды моделей поддержки ОМО образовательного процесса школы</vt:lpstr>
      <vt:lpstr>Выбранные типы моделей</vt:lpstr>
      <vt:lpstr>Результат</vt:lpstr>
      <vt:lpstr>Результат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terms:modified xsi:type="dcterms:W3CDTF">2023-05-23T19:07:44Z</dcterms:modified>
</cp:coreProperties>
</file>