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7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46349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941867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442142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017535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660545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817775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168081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617409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88117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1650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684306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AE4975-1333-4AFA-8210-186560E87610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391245-3528-4660-B555-A1E47C3DDC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584330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092333" y="127998"/>
            <a:ext cx="556121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dirty="0" smtClean="0"/>
              <a:t>Описание рабочего места программиста</a:t>
            </a:r>
            <a:endParaRPr lang="ru-RU" sz="2400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7739148" y="1918097"/>
            <a:ext cx="1255222" cy="631767"/>
          </a:xfrm>
          <a:prstGeom prst="roundRect">
            <a:avLst/>
          </a:prstGeom>
          <a:noFill/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Стол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5343007" y="4597069"/>
            <a:ext cx="1438102" cy="631767"/>
          </a:xfrm>
          <a:prstGeom prst="roundRect">
            <a:avLst/>
          </a:prstGeom>
          <a:noFill/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Клавиатура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5343007" y="2851889"/>
            <a:ext cx="1438102" cy="631767"/>
          </a:xfrm>
          <a:prstGeom prst="roundRect">
            <a:avLst/>
          </a:prstGeom>
          <a:noFill/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Мышь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9675323" y="2806971"/>
            <a:ext cx="1438102" cy="631767"/>
          </a:xfrm>
          <a:prstGeom prst="roundRect">
            <a:avLst/>
          </a:prstGeom>
          <a:noFill/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ПК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9673938" y="4597069"/>
            <a:ext cx="1438102" cy="631767"/>
          </a:xfrm>
          <a:prstGeom prst="roundRect">
            <a:avLst/>
          </a:prstGeom>
          <a:noFill/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Лампа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7647707" y="4957087"/>
            <a:ext cx="1438102" cy="631767"/>
          </a:xfrm>
          <a:prstGeom prst="roundRect">
            <a:avLst/>
          </a:prstGeom>
          <a:noFill/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Монитор(ы)</a:t>
            </a:r>
            <a:endParaRPr lang="ru-RU" dirty="0">
              <a:solidFill>
                <a:schemeClr val="tx1"/>
              </a:solidFill>
            </a:endParaRPr>
          </a:p>
        </p:txBody>
      </p:sp>
      <p:cxnSp>
        <p:nvCxnSpPr>
          <p:cNvPr id="12" name="Скругленная соединительная линия 11"/>
          <p:cNvCxnSpPr>
            <a:stCxn id="5" idx="2"/>
            <a:endCxn id="7" idx="0"/>
          </p:cNvCxnSpPr>
          <p:nvPr/>
        </p:nvCxnSpPr>
        <p:spPr>
          <a:xfrm rot="5400000">
            <a:off x="7063397" y="1548526"/>
            <a:ext cx="302025" cy="2304701"/>
          </a:xfrm>
          <a:prstGeom prst="curvedConnector3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Скругленная соединительная линия 12"/>
          <p:cNvCxnSpPr>
            <a:stCxn id="5" idx="2"/>
            <a:endCxn id="8" idx="0"/>
          </p:cNvCxnSpPr>
          <p:nvPr/>
        </p:nvCxnSpPr>
        <p:spPr>
          <a:xfrm rot="16200000" flipH="1">
            <a:off x="9252013" y="1664609"/>
            <a:ext cx="257107" cy="2027615"/>
          </a:xfrm>
          <a:prstGeom prst="curvedConnector3">
            <a:avLst>
              <a:gd name="adj1" fmla="val 50000"/>
            </a:avLst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Скругленная соединительная линия 15"/>
          <p:cNvCxnSpPr>
            <a:stCxn id="5" idx="2"/>
            <a:endCxn id="9" idx="1"/>
          </p:cNvCxnSpPr>
          <p:nvPr/>
        </p:nvCxnSpPr>
        <p:spPr>
          <a:xfrm rot="16200000" flipH="1">
            <a:off x="7838804" y="3077818"/>
            <a:ext cx="2363089" cy="1307179"/>
          </a:xfrm>
          <a:prstGeom prst="curvedConnector2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Скругленная соединительная линия 18"/>
          <p:cNvCxnSpPr>
            <a:stCxn id="5" idx="2"/>
            <a:endCxn id="10" idx="0"/>
          </p:cNvCxnSpPr>
          <p:nvPr/>
        </p:nvCxnSpPr>
        <p:spPr>
          <a:xfrm rot="5400000">
            <a:off x="7163148" y="3753475"/>
            <a:ext cx="2407223" cy="1"/>
          </a:xfrm>
          <a:prstGeom prst="curvedConnector3">
            <a:avLst>
              <a:gd name="adj1" fmla="val 50000"/>
            </a:avLst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Скругленная соединительная линия 21"/>
          <p:cNvCxnSpPr>
            <a:stCxn id="5" idx="2"/>
            <a:endCxn id="6" idx="3"/>
          </p:cNvCxnSpPr>
          <p:nvPr/>
        </p:nvCxnSpPr>
        <p:spPr>
          <a:xfrm rot="5400000">
            <a:off x="6392390" y="2938583"/>
            <a:ext cx="2363089" cy="1585650"/>
          </a:xfrm>
          <a:prstGeom prst="curvedConnector2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Скругленный прямоугольник 31"/>
          <p:cNvSpPr/>
          <p:nvPr/>
        </p:nvSpPr>
        <p:spPr>
          <a:xfrm>
            <a:off x="4991792" y="852116"/>
            <a:ext cx="1762298" cy="631767"/>
          </a:xfrm>
          <a:prstGeom prst="roundRect">
            <a:avLst/>
          </a:prstGeom>
          <a:noFill/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Рабочее место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33" name="Скругленный прямоугольник 32"/>
          <p:cNvSpPr/>
          <p:nvPr/>
        </p:nvSpPr>
        <p:spPr>
          <a:xfrm>
            <a:off x="2472344" y="1918098"/>
            <a:ext cx="1563485" cy="631767"/>
          </a:xfrm>
          <a:prstGeom prst="roundRect">
            <a:avLst/>
          </a:prstGeom>
          <a:noFill/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Стул</a:t>
            </a:r>
            <a:r>
              <a:rPr lang="en-CA" dirty="0" smtClean="0">
                <a:solidFill>
                  <a:schemeClr val="tx1"/>
                </a:solidFill>
              </a:rPr>
              <a:t>/</a:t>
            </a:r>
            <a:r>
              <a:rPr lang="ru-RU" dirty="0" smtClean="0">
                <a:solidFill>
                  <a:schemeClr val="tx1"/>
                </a:solidFill>
              </a:rPr>
              <a:t>Кресло</a:t>
            </a:r>
            <a:endParaRPr lang="ru-RU" dirty="0">
              <a:solidFill>
                <a:schemeClr val="tx1"/>
              </a:solidFill>
            </a:endParaRPr>
          </a:p>
        </p:txBody>
      </p:sp>
      <p:cxnSp>
        <p:nvCxnSpPr>
          <p:cNvPr id="34" name="Скругленная соединительная линия 33"/>
          <p:cNvCxnSpPr>
            <a:stCxn id="32" idx="2"/>
            <a:endCxn id="33" idx="0"/>
          </p:cNvCxnSpPr>
          <p:nvPr/>
        </p:nvCxnSpPr>
        <p:spPr>
          <a:xfrm rot="5400000">
            <a:off x="4346407" y="391563"/>
            <a:ext cx="434215" cy="2618854"/>
          </a:xfrm>
          <a:prstGeom prst="curvedConnector3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Скругленная соединительная линия 37"/>
          <p:cNvCxnSpPr>
            <a:stCxn id="32" idx="2"/>
            <a:endCxn id="5" idx="0"/>
          </p:cNvCxnSpPr>
          <p:nvPr/>
        </p:nvCxnSpPr>
        <p:spPr>
          <a:xfrm rot="16200000" flipH="1">
            <a:off x="6902743" y="454081"/>
            <a:ext cx="434214" cy="2493818"/>
          </a:xfrm>
          <a:prstGeom prst="curvedConnector3">
            <a:avLst>
              <a:gd name="adj1" fmla="val 50000"/>
            </a:avLst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Скругленный прямоугольник 52"/>
          <p:cNvSpPr/>
          <p:nvPr/>
        </p:nvSpPr>
        <p:spPr>
          <a:xfrm>
            <a:off x="5343007" y="3723471"/>
            <a:ext cx="1438102" cy="631767"/>
          </a:xfrm>
          <a:prstGeom prst="roundRect">
            <a:avLst/>
          </a:prstGeom>
          <a:noFill/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Наушники</a:t>
            </a:r>
            <a:endParaRPr lang="ru-RU" dirty="0">
              <a:solidFill>
                <a:schemeClr val="tx1"/>
              </a:solidFill>
            </a:endParaRPr>
          </a:p>
        </p:txBody>
      </p:sp>
      <p:cxnSp>
        <p:nvCxnSpPr>
          <p:cNvPr id="60" name="Скругленная соединительная линия 59"/>
          <p:cNvCxnSpPr>
            <a:stCxn id="5" idx="2"/>
            <a:endCxn id="53" idx="3"/>
          </p:cNvCxnSpPr>
          <p:nvPr/>
        </p:nvCxnSpPr>
        <p:spPr>
          <a:xfrm rot="5400000">
            <a:off x="6829189" y="2501784"/>
            <a:ext cx="1489491" cy="1585650"/>
          </a:xfrm>
          <a:prstGeom prst="curvedConnector2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1972733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17</Words>
  <Application>Microsoft Office PowerPoint</Application>
  <PresentationFormat>Широкоэкранный</PresentationFormat>
  <Paragraphs>10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Student</dc:creator>
  <cp:lastModifiedBy>Student</cp:lastModifiedBy>
  <cp:revision>3</cp:revision>
  <dcterms:created xsi:type="dcterms:W3CDTF">2025-02-14T12:43:44Z</dcterms:created>
  <dcterms:modified xsi:type="dcterms:W3CDTF">2025-02-14T13:00:15Z</dcterms:modified>
</cp:coreProperties>
</file>

<file path=docProps/thumbnail.jpeg>
</file>