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37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98703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328464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682922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870748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597405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908337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778514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09170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84167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880794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522832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4ACEF9-57A5-4B67-A88C-D3DE0C530C8E}" type="datetimeFigureOut">
              <a:rPr lang="ru-RU" smtClean="0"/>
              <a:t>14.02.2025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F3DA89-C0E8-4F89-B216-81F93C2B851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59933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кругленный прямоугольник 3"/>
          <p:cNvSpPr/>
          <p:nvPr/>
        </p:nvSpPr>
        <p:spPr>
          <a:xfrm>
            <a:off x="5278582" y="51257"/>
            <a:ext cx="1704109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Рабочее место</a:t>
            </a:r>
            <a:endParaRPr lang="en-CA" dirty="0" smtClean="0">
              <a:solidFill>
                <a:schemeClr val="tx1"/>
              </a:solidFill>
            </a:endParaRPr>
          </a:p>
          <a:p>
            <a:pPr algn="ctr"/>
            <a:r>
              <a:rPr lang="ru-RU" dirty="0" smtClean="0">
                <a:solidFill>
                  <a:schemeClr val="tx1"/>
                </a:solidFill>
              </a:rPr>
              <a:t>Аудитория 308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219500" y="917858"/>
            <a:ext cx="1704109" cy="61514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Клавиатура</a:t>
            </a:r>
            <a:r>
              <a:rPr lang="en-CA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CA" dirty="0" smtClean="0">
                <a:solidFill>
                  <a:schemeClr val="tx1"/>
                </a:solidFill>
              </a:rPr>
              <a:t>DEPO K62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4197238" y="909548"/>
            <a:ext cx="1337656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Мышь</a:t>
            </a:r>
            <a:r>
              <a:rPr lang="en-CA" dirty="0" smtClean="0">
                <a:solidFill>
                  <a:schemeClr val="tx1"/>
                </a:solidFill>
              </a:rPr>
              <a:t>: DEPO M82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5884374" y="909547"/>
            <a:ext cx="2082337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Монитор</a:t>
            </a:r>
            <a:r>
              <a:rPr lang="en-CA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CA" dirty="0" smtClean="0">
                <a:solidFill>
                  <a:schemeClr val="tx1"/>
                </a:solidFill>
              </a:rPr>
              <a:t>RASKAT I24F10DAP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8316191" y="917858"/>
            <a:ext cx="773085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ПК</a:t>
            </a:r>
            <a:endParaRPr lang="ru-RU" dirty="0">
              <a:solidFill>
                <a:schemeClr val="tx1"/>
              </a:solidFill>
            </a:endParaRPr>
          </a:p>
        </p:txBody>
      </p:sp>
      <p:cxnSp>
        <p:nvCxnSpPr>
          <p:cNvPr id="10" name="Скругленная соединительная линия 9"/>
          <p:cNvCxnSpPr>
            <a:stCxn id="4" idx="1"/>
            <a:endCxn id="5" idx="0"/>
          </p:cNvCxnSpPr>
          <p:nvPr/>
        </p:nvCxnSpPr>
        <p:spPr>
          <a:xfrm rot="10800000" flipV="1">
            <a:off x="3071556" y="362984"/>
            <a:ext cx="2207027" cy="554873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Скругленная соединительная линия 11"/>
          <p:cNvCxnSpPr>
            <a:stCxn id="4" idx="2"/>
            <a:endCxn id="6" idx="0"/>
          </p:cNvCxnSpPr>
          <p:nvPr/>
        </p:nvCxnSpPr>
        <p:spPr>
          <a:xfrm rot="5400000">
            <a:off x="5380934" y="159845"/>
            <a:ext cx="234836" cy="1264571"/>
          </a:xfrm>
          <a:prstGeom prst="curvedConnector3">
            <a:avLst>
              <a:gd name="adj1" fmla="val 50000"/>
            </a:avLst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Скругленная соединительная линия 13"/>
          <p:cNvCxnSpPr>
            <a:stCxn id="4" idx="2"/>
            <a:endCxn id="7" idx="0"/>
          </p:cNvCxnSpPr>
          <p:nvPr/>
        </p:nvCxnSpPr>
        <p:spPr>
          <a:xfrm rot="16200000" flipH="1">
            <a:off x="6410673" y="394676"/>
            <a:ext cx="234835" cy="794906"/>
          </a:xfrm>
          <a:prstGeom prst="curvedConnector3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Скругленная соединительная линия 15"/>
          <p:cNvCxnSpPr>
            <a:stCxn id="4" idx="3"/>
            <a:endCxn id="8" idx="0"/>
          </p:cNvCxnSpPr>
          <p:nvPr/>
        </p:nvCxnSpPr>
        <p:spPr>
          <a:xfrm>
            <a:off x="6982691" y="362985"/>
            <a:ext cx="1720043" cy="554873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Скругленный прямоугольник 17"/>
          <p:cNvSpPr/>
          <p:nvPr/>
        </p:nvSpPr>
        <p:spPr>
          <a:xfrm>
            <a:off x="3146367" y="2058783"/>
            <a:ext cx="1803863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Аппаратное обеспечение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7820892" y="2047694"/>
            <a:ext cx="1803863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Программное обеспечение</a:t>
            </a:r>
            <a:endParaRPr lang="ru-RU" dirty="0">
              <a:solidFill>
                <a:schemeClr val="tx1"/>
              </a:solidFill>
            </a:endParaRPr>
          </a:p>
        </p:txBody>
      </p:sp>
      <p:cxnSp>
        <p:nvCxnSpPr>
          <p:cNvPr id="21" name="Скругленная соединительная линия 20"/>
          <p:cNvCxnSpPr>
            <a:stCxn id="8" idx="2"/>
            <a:endCxn id="18" idx="0"/>
          </p:cNvCxnSpPr>
          <p:nvPr/>
        </p:nvCxnSpPr>
        <p:spPr>
          <a:xfrm rot="5400000">
            <a:off x="6116782" y="-527169"/>
            <a:ext cx="517470" cy="4654435"/>
          </a:xfrm>
          <a:prstGeom prst="curvedConnector3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Скругленная соединительная линия 22"/>
          <p:cNvCxnSpPr>
            <a:stCxn id="8" idx="2"/>
            <a:endCxn id="19" idx="0"/>
          </p:cNvCxnSpPr>
          <p:nvPr/>
        </p:nvCxnSpPr>
        <p:spPr>
          <a:xfrm rot="16200000" flipH="1">
            <a:off x="8459589" y="1784458"/>
            <a:ext cx="506381" cy="20090"/>
          </a:xfrm>
          <a:prstGeom prst="curvedConnector3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Скругленный прямоугольник 23"/>
          <p:cNvSpPr/>
          <p:nvPr/>
        </p:nvSpPr>
        <p:spPr>
          <a:xfrm>
            <a:off x="910244" y="2926077"/>
            <a:ext cx="2236123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Процессор:</a:t>
            </a:r>
            <a:endParaRPr lang="en-CA" dirty="0">
              <a:solidFill>
                <a:schemeClr val="tx1"/>
              </a:solidFill>
            </a:endParaRPr>
          </a:p>
          <a:p>
            <a:pPr algn="ctr"/>
            <a:r>
              <a:rPr lang="en-CA" dirty="0" smtClean="0">
                <a:solidFill>
                  <a:schemeClr val="tx1"/>
                </a:solidFill>
              </a:rPr>
              <a:t>Intel Core i7-10700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25" name="Скругленный прямоугольник 24"/>
          <p:cNvSpPr/>
          <p:nvPr/>
        </p:nvSpPr>
        <p:spPr>
          <a:xfrm>
            <a:off x="906087" y="5223849"/>
            <a:ext cx="1694414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Мат. Плата:</a:t>
            </a:r>
          </a:p>
          <a:p>
            <a:pPr algn="ctr"/>
            <a:r>
              <a:rPr lang="en-US" dirty="0" smtClean="0">
                <a:solidFill>
                  <a:schemeClr val="tx1"/>
                </a:solidFill>
              </a:rPr>
              <a:t>DEPO DPH510S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26" name="Скругленный прямоугольник 25"/>
          <p:cNvSpPr/>
          <p:nvPr/>
        </p:nvSpPr>
        <p:spPr>
          <a:xfrm>
            <a:off x="906087" y="4443489"/>
            <a:ext cx="2334492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Оперативная память:</a:t>
            </a:r>
          </a:p>
          <a:p>
            <a:pPr algn="ctr"/>
            <a:r>
              <a:rPr lang="en-CA" dirty="0" smtClean="0">
                <a:solidFill>
                  <a:schemeClr val="tx1"/>
                </a:solidFill>
              </a:rPr>
              <a:t>16 </a:t>
            </a:r>
            <a:r>
              <a:rPr lang="ru-RU" dirty="0" smtClean="0">
                <a:solidFill>
                  <a:schemeClr val="tx1"/>
                </a:solidFill>
              </a:rPr>
              <a:t>ГБ, </a:t>
            </a:r>
            <a:r>
              <a:rPr lang="en-CA" dirty="0" smtClean="0">
                <a:solidFill>
                  <a:schemeClr val="tx1"/>
                </a:solidFill>
              </a:rPr>
              <a:t>DDR4</a:t>
            </a:r>
            <a:endParaRPr lang="ru-RU" dirty="0" smtClean="0">
              <a:solidFill>
                <a:schemeClr val="tx1"/>
              </a:solidFill>
            </a:endParaRPr>
          </a:p>
        </p:txBody>
      </p:sp>
      <p:sp>
        <p:nvSpPr>
          <p:cNvPr id="27" name="Скругленный прямоугольник 26"/>
          <p:cNvSpPr/>
          <p:nvPr/>
        </p:nvSpPr>
        <p:spPr>
          <a:xfrm>
            <a:off x="906087" y="3685304"/>
            <a:ext cx="2737660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Графически</a:t>
            </a:r>
            <a:r>
              <a:rPr lang="ru-RU" dirty="0">
                <a:solidFill>
                  <a:schemeClr val="tx1"/>
                </a:solidFill>
              </a:rPr>
              <a:t>й</a:t>
            </a:r>
            <a:r>
              <a:rPr lang="ru-RU" dirty="0" smtClean="0">
                <a:solidFill>
                  <a:schemeClr val="tx1"/>
                </a:solidFill>
              </a:rPr>
              <a:t> процессор:</a:t>
            </a:r>
          </a:p>
          <a:p>
            <a:pPr algn="ctr"/>
            <a:r>
              <a:rPr lang="en-CA" dirty="0" smtClean="0">
                <a:solidFill>
                  <a:schemeClr val="tx1"/>
                </a:solidFill>
              </a:rPr>
              <a:t>Intel UHD Graphics 630</a:t>
            </a:r>
            <a:endParaRPr lang="ru-RU" dirty="0" smtClean="0">
              <a:solidFill>
                <a:schemeClr val="tx1"/>
              </a:solidFill>
            </a:endParaRPr>
          </a:p>
        </p:txBody>
      </p:sp>
      <p:sp>
        <p:nvSpPr>
          <p:cNvPr id="28" name="Скругленный прямоугольник 27"/>
          <p:cNvSpPr/>
          <p:nvPr/>
        </p:nvSpPr>
        <p:spPr>
          <a:xfrm>
            <a:off x="5765570" y="2912216"/>
            <a:ext cx="2337262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ОС</a:t>
            </a:r>
            <a:r>
              <a:rPr lang="en-CA" dirty="0" smtClean="0">
                <a:solidFill>
                  <a:schemeClr val="tx1"/>
                </a:solidFill>
              </a:rPr>
              <a:t>:</a:t>
            </a:r>
            <a:r>
              <a:rPr lang="en-US" dirty="0" smtClean="0">
                <a:solidFill>
                  <a:schemeClr val="tx1"/>
                </a:solidFill>
              </a:rPr>
              <a:t> Windows 10 22H2</a:t>
            </a:r>
            <a:endParaRPr lang="en-CA" dirty="0" smtClean="0">
              <a:solidFill>
                <a:schemeClr val="tx1"/>
              </a:solidFill>
            </a:endParaRPr>
          </a:p>
        </p:txBody>
      </p:sp>
      <p:sp>
        <p:nvSpPr>
          <p:cNvPr id="31" name="Скругленный прямоугольник 30"/>
          <p:cNvSpPr/>
          <p:nvPr/>
        </p:nvSpPr>
        <p:spPr>
          <a:xfrm>
            <a:off x="5765570" y="3674216"/>
            <a:ext cx="2337262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Офисные пакеты</a:t>
            </a:r>
            <a:r>
              <a:rPr lang="en-CA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CA" dirty="0" smtClean="0">
                <a:solidFill>
                  <a:schemeClr val="tx1"/>
                </a:solidFill>
              </a:rPr>
              <a:t>Microsoft Office</a:t>
            </a:r>
          </a:p>
        </p:txBody>
      </p:sp>
      <p:cxnSp>
        <p:nvCxnSpPr>
          <p:cNvPr id="39" name="Скругленная соединительная линия 38"/>
          <p:cNvCxnSpPr>
            <a:stCxn id="18" idx="2"/>
            <a:endCxn id="24" idx="3"/>
          </p:cNvCxnSpPr>
          <p:nvPr/>
        </p:nvCxnSpPr>
        <p:spPr>
          <a:xfrm rot="5400000">
            <a:off x="3319550" y="2509055"/>
            <a:ext cx="555567" cy="901932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Скругленная соединительная линия 40"/>
          <p:cNvCxnSpPr>
            <a:stCxn id="18" idx="2"/>
            <a:endCxn id="27" idx="3"/>
          </p:cNvCxnSpPr>
          <p:nvPr/>
        </p:nvCxnSpPr>
        <p:spPr>
          <a:xfrm rot="5400000">
            <a:off x="3188626" y="3137359"/>
            <a:ext cx="1314794" cy="404552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Скругленная соединительная линия 42"/>
          <p:cNvCxnSpPr>
            <a:stCxn id="18" idx="2"/>
            <a:endCxn id="26" idx="3"/>
          </p:cNvCxnSpPr>
          <p:nvPr/>
        </p:nvCxnSpPr>
        <p:spPr>
          <a:xfrm rot="5400000">
            <a:off x="2607950" y="3314867"/>
            <a:ext cx="2072979" cy="807720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Скругленная соединительная линия 44"/>
          <p:cNvCxnSpPr>
            <a:stCxn id="18" idx="2"/>
            <a:endCxn id="25" idx="3"/>
          </p:cNvCxnSpPr>
          <p:nvPr/>
        </p:nvCxnSpPr>
        <p:spPr>
          <a:xfrm rot="5400000">
            <a:off x="1897731" y="3385008"/>
            <a:ext cx="2853339" cy="1447798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Скругленный прямоугольник 53"/>
          <p:cNvSpPr/>
          <p:nvPr/>
        </p:nvSpPr>
        <p:spPr>
          <a:xfrm>
            <a:off x="5765570" y="4447300"/>
            <a:ext cx="2484811" cy="1152701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Браузеры</a:t>
            </a:r>
            <a:r>
              <a:rPr lang="en-CA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CA" dirty="0" smtClean="0">
                <a:solidFill>
                  <a:schemeClr val="tx1"/>
                </a:solidFill>
              </a:rPr>
              <a:t>Google Chrome, Firefox, Arc, Microsoft Edge, </a:t>
            </a:r>
            <a:r>
              <a:rPr lang="en-CA" dirty="0" err="1" smtClean="0">
                <a:solidFill>
                  <a:schemeClr val="tx1"/>
                </a:solidFill>
              </a:rPr>
              <a:t>Yandex</a:t>
            </a:r>
            <a:r>
              <a:rPr lang="en-CA" dirty="0" smtClean="0">
                <a:solidFill>
                  <a:schemeClr val="tx1"/>
                </a:solidFill>
              </a:rPr>
              <a:t> Browser</a:t>
            </a:r>
          </a:p>
        </p:txBody>
      </p:sp>
      <p:sp>
        <p:nvSpPr>
          <p:cNvPr id="59" name="Скругленный прямоугольник 58"/>
          <p:cNvSpPr/>
          <p:nvPr/>
        </p:nvSpPr>
        <p:spPr>
          <a:xfrm>
            <a:off x="9326188" y="2876186"/>
            <a:ext cx="2707178" cy="917177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Графические редакторы:</a:t>
            </a:r>
            <a:endParaRPr lang="en-CA" dirty="0" smtClean="0">
              <a:solidFill>
                <a:schemeClr val="tx1"/>
              </a:solidFill>
            </a:endParaRPr>
          </a:p>
          <a:p>
            <a:pPr algn="ctr"/>
            <a:r>
              <a:rPr lang="en-CA" dirty="0" smtClean="0">
                <a:solidFill>
                  <a:schemeClr val="tx1"/>
                </a:solidFill>
              </a:rPr>
              <a:t>GIMP 2.10.38</a:t>
            </a:r>
            <a:r>
              <a:rPr lang="en-US" dirty="0" smtClean="0">
                <a:solidFill>
                  <a:schemeClr val="tx1"/>
                </a:solidFill>
              </a:rPr>
              <a:t>,</a:t>
            </a:r>
          </a:p>
          <a:p>
            <a:pPr algn="ctr"/>
            <a:r>
              <a:rPr lang="en-US" dirty="0" smtClean="0">
                <a:solidFill>
                  <a:schemeClr val="tx1"/>
                </a:solidFill>
              </a:rPr>
              <a:t>Microsoft Paint</a:t>
            </a:r>
            <a:endParaRPr lang="en-CA" dirty="0" smtClean="0">
              <a:solidFill>
                <a:schemeClr val="tx1"/>
              </a:solidFill>
            </a:endParaRPr>
          </a:p>
        </p:txBody>
      </p:sp>
      <p:sp>
        <p:nvSpPr>
          <p:cNvPr id="60" name="Скругленный прямоугольник 59"/>
          <p:cNvSpPr/>
          <p:nvPr/>
        </p:nvSpPr>
        <p:spPr>
          <a:xfrm>
            <a:off x="9326188" y="3931909"/>
            <a:ext cx="2707178" cy="836820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Среды разработки:</a:t>
            </a:r>
            <a:endParaRPr lang="en-CA" dirty="0" smtClean="0">
              <a:solidFill>
                <a:schemeClr val="tx1"/>
              </a:solidFill>
            </a:endParaRPr>
          </a:p>
          <a:p>
            <a:pPr algn="ctr"/>
            <a:r>
              <a:rPr lang="en-CA" dirty="0" err="1" smtClean="0">
                <a:solidFill>
                  <a:schemeClr val="tx1"/>
                </a:solidFill>
              </a:rPr>
              <a:t>PyCharm</a:t>
            </a:r>
            <a:r>
              <a:rPr lang="en-CA" dirty="0">
                <a:solidFill>
                  <a:schemeClr val="tx1"/>
                </a:solidFill>
              </a:rPr>
              <a:t> </a:t>
            </a:r>
            <a:r>
              <a:rPr lang="en-CA" dirty="0" smtClean="0">
                <a:solidFill>
                  <a:schemeClr val="tx1"/>
                </a:solidFill>
              </a:rPr>
              <a:t>2024.2.1,</a:t>
            </a:r>
          </a:p>
          <a:p>
            <a:pPr algn="ctr"/>
            <a:r>
              <a:rPr lang="en-CA" dirty="0" smtClean="0">
                <a:solidFill>
                  <a:schemeClr val="tx1"/>
                </a:solidFill>
              </a:rPr>
              <a:t>IDLE </a:t>
            </a:r>
          </a:p>
        </p:txBody>
      </p:sp>
      <p:sp>
        <p:nvSpPr>
          <p:cNvPr id="61" name="Скругленный прямоугольник 60"/>
          <p:cNvSpPr/>
          <p:nvPr/>
        </p:nvSpPr>
        <p:spPr>
          <a:xfrm>
            <a:off x="9326187" y="4901034"/>
            <a:ext cx="2707179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Система контроля версий</a:t>
            </a:r>
            <a:r>
              <a:rPr lang="en-CA" dirty="0" smtClean="0">
                <a:solidFill>
                  <a:schemeClr val="tx1"/>
                </a:solidFill>
              </a:rPr>
              <a:t>: Git</a:t>
            </a:r>
          </a:p>
        </p:txBody>
      </p:sp>
      <p:sp>
        <p:nvSpPr>
          <p:cNvPr id="63" name="Скругленный прямоугольник 62"/>
          <p:cNvSpPr/>
          <p:nvPr/>
        </p:nvSpPr>
        <p:spPr>
          <a:xfrm>
            <a:off x="5765570" y="5763477"/>
            <a:ext cx="2337262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Архиваторы</a:t>
            </a:r>
            <a:r>
              <a:rPr lang="en-CA" dirty="0" smtClean="0">
                <a:solidFill>
                  <a:schemeClr val="tx1"/>
                </a:solidFill>
              </a:rPr>
              <a:t>: 7-Zip</a:t>
            </a:r>
          </a:p>
        </p:txBody>
      </p:sp>
      <p:cxnSp>
        <p:nvCxnSpPr>
          <p:cNvPr id="65" name="Скругленная соединительная линия 64"/>
          <p:cNvCxnSpPr>
            <a:stCxn id="19" idx="2"/>
            <a:endCxn id="28" idx="3"/>
          </p:cNvCxnSpPr>
          <p:nvPr/>
        </p:nvCxnSpPr>
        <p:spPr>
          <a:xfrm rot="5400000">
            <a:off x="8136431" y="2637550"/>
            <a:ext cx="552795" cy="619992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Скругленная соединительная линия 68"/>
          <p:cNvCxnSpPr>
            <a:stCxn id="19" idx="2"/>
            <a:endCxn id="59" idx="1"/>
          </p:cNvCxnSpPr>
          <p:nvPr/>
        </p:nvCxnSpPr>
        <p:spPr>
          <a:xfrm rot="16200000" flipH="1">
            <a:off x="8692693" y="2701280"/>
            <a:ext cx="663626" cy="603364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Скругленная соединительная линия 71"/>
          <p:cNvCxnSpPr>
            <a:stCxn id="19" idx="2"/>
            <a:endCxn id="60" idx="1"/>
          </p:cNvCxnSpPr>
          <p:nvPr/>
        </p:nvCxnSpPr>
        <p:spPr>
          <a:xfrm rot="16200000" flipH="1">
            <a:off x="8184921" y="3209052"/>
            <a:ext cx="1679170" cy="603364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Скругленная соединительная линия 74"/>
          <p:cNvCxnSpPr>
            <a:stCxn id="19" idx="2"/>
            <a:endCxn id="31" idx="3"/>
          </p:cNvCxnSpPr>
          <p:nvPr/>
        </p:nvCxnSpPr>
        <p:spPr>
          <a:xfrm rot="5400000">
            <a:off x="7755431" y="3018550"/>
            <a:ext cx="1314795" cy="619992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Скругленная соединительная линия 77"/>
          <p:cNvCxnSpPr>
            <a:endCxn id="54" idx="3"/>
          </p:cNvCxnSpPr>
          <p:nvPr/>
        </p:nvCxnSpPr>
        <p:spPr>
          <a:xfrm rot="5400000">
            <a:off x="7310352" y="3611178"/>
            <a:ext cx="2352503" cy="472443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Скругленная соединительная линия 80"/>
          <p:cNvCxnSpPr>
            <a:stCxn id="19" idx="2"/>
            <a:endCxn id="61" idx="1"/>
          </p:cNvCxnSpPr>
          <p:nvPr/>
        </p:nvCxnSpPr>
        <p:spPr>
          <a:xfrm rot="16200000" flipH="1">
            <a:off x="7753699" y="3640273"/>
            <a:ext cx="2541613" cy="603363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Скругленная соединительная линия 83"/>
          <p:cNvCxnSpPr>
            <a:stCxn id="19" idx="2"/>
            <a:endCxn id="63" idx="3"/>
          </p:cNvCxnSpPr>
          <p:nvPr/>
        </p:nvCxnSpPr>
        <p:spPr>
          <a:xfrm rot="5400000">
            <a:off x="6710800" y="4063181"/>
            <a:ext cx="3404056" cy="619992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Скругленный прямоугольник 97"/>
          <p:cNvSpPr/>
          <p:nvPr/>
        </p:nvSpPr>
        <p:spPr>
          <a:xfrm>
            <a:off x="9089276" y="5656794"/>
            <a:ext cx="2944090" cy="623455"/>
          </a:xfrm>
          <a:prstGeom prst="roundRect">
            <a:avLst/>
          </a:prstGeom>
          <a:solidFill>
            <a:schemeClr val="bg1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chemeClr val="tx1"/>
                </a:solidFill>
              </a:rPr>
              <a:t>Языки программ</a:t>
            </a:r>
            <a:r>
              <a:rPr lang="ru-RU" dirty="0">
                <a:solidFill>
                  <a:schemeClr val="tx1"/>
                </a:solidFill>
              </a:rPr>
              <a:t>и</a:t>
            </a:r>
            <a:r>
              <a:rPr lang="ru-RU" dirty="0" smtClean="0">
                <a:solidFill>
                  <a:schemeClr val="tx1"/>
                </a:solidFill>
              </a:rPr>
              <a:t>рования</a:t>
            </a:r>
            <a:r>
              <a:rPr lang="en-CA" dirty="0" smtClean="0">
                <a:solidFill>
                  <a:schemeClr val="tx1"/>
                </a:solidFill>
              </a:rPr>
              <a:t>:</a:t>
            </a:r>
            <a:endParaRPr lang="ru-RU" dirty="0" smtClean="0">
              <a:solidFill>
                <a:schemeClr val="tx1"/>
              </a:solidFill>
            </a:endParaRPr>
          </a:p>
          <a:p>
            <a:pPr algn="ctr"/>
            <a:r>
              <a:rPr lang="en-CA" dirty="0" smtClean="0">
                <a:solidFill>
                  <a:schemeClr val="tx1"/>
                </a:solidFill>
              </a:rPr>
              <a:t>Python 3.12, Rust 1.81</a:t>
            </a:r>
          </a:p>
        </p:txBody>
      </p:sp>
      <p:cxnSp>
        <p:nvCxnSpPr>
          <p:cNvPr id="99" name="Скругленная соединительная линия 98"/>
          <p:cNvCxnSpPr>
            <a:stCxn id="19" idx="2"/>
            <a:endCxn id="98" idx="1"/>
          </p:cNvCxnSpPr>
          <p:nvPr/>
        </p:nvCxnSpPr>
        <p:spPr>
          <a:xfrm rot="16200000" flipH="1">
            <a:off x="7257364" y="4136609"/>
            <a:ext cx="3297373" cy="366452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8057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101</Words>
  <Application>Microsoft Office PowerPoint</Application>
  <PresentationFormat>Широкоэкранный</PresentationFormat>
  <Paragraphs>33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Student</dc:creator>
  <cp:lastModifiedBy>Student</cp:lastModifiedBy>
  <cp:revision>5</cp:revision>
  <dcterms:created xsi:type="dcterms:W3CDTF">2025-02-14T11:56:05Z</dcterms:created>
  <dcterms:modified xsi:type="dcterms:W3CDTF">2025-02-14T12:26:23Z</dcterms:modified>
</cp:coreProperties>
</file>

<file path=docProps/thumbnail.jpeg>
</file>