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8450447-A38E-4B03-BB7D-2239B1CBB8CF}">
          <p14:sldIdLst>
            <p14:sldId id="256"/>
            <p14:sldId id="257"/>
            <p14:sldId id="258"/>
            <p14:sldId id="259"/>
            <p14:sldId id="260"/>
            <p14:sldId id="261"/>
            <p14:sldId id="262"/>
          </p14:sldIdLst>
        </p14:section>
        <p14:section name="Раздел без заголовка" id="{CC0B8EDC-DA6F-4105-89D1-20955433B24C}">
          <p14:sldIdLst>
            <p14:sldId id="263"/>
          </p14:sldIdLst>
        </p14:section>
        <p14:section name="Раздел без заголовка" id="{E490D691-F214-4B59-9A8B-6C42564317DB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815" autoAdjust="0"/>
    <p:restoredTop sz="94660"/>
  </p:normalViewPr>
  <p:slideViewPr>
    <p:cSldViewPr snapToGrid="0" showGuides="1">
      <p:cViewPr>
        <p:scale>
          <a:sx n="53" d="100"/>
          <a:sy n="53" d="100"/>
        </p:scale>
        <p:origin x="29" y="54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A89DD7-2BB3-4597-B82B-360CEE0129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CD4E586-FCE0-4B71-B107-B3608BC52C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7EE839-7514-4D22-A263-ED868A6E3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7E6C-CE72-4B04-A6D2-28E66DE564B2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132D470-3D42-47AB-8C7E-F3D41E336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2C81D6-4F08-4111-82F8-7C799B2AA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B468-4A78-4F24-93B8-D5EF28BB4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86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D6538B-E594-469C-ABBE-83D84BCD3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53E1DCA-AE29-4342-A488-83479A2DB7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8F02A2A-0C7D-4B3E-8CE9-612BDBEAD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7E6C-CE72-4B04-A6D2-28E66DE564B2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33019D-2761-459E-AAB3-719DAA755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F08E3FB-B76D-48F5-ADE7-DDF2D95DB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B468-4A78-4F24-93B8-D5EF28BB4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129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15B9288-D3E4-4979-915C-AC41F771B3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13ACAEF-89BD-4B96-A6F7-AE4FB190E1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1173CD7-A584-4706-8927-3211FA555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7E6C-CE72-4B04-A6D2-28E66DE564B2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980C203-0679-426E-9C30-0AA4A13C8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A356F9-10BD-49FB-89AD-71B620F74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B468-4A78-4F24-93B8-D5EF28BB4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203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64C562-8DE5-42F8-83D4-FD980A539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A5777B-9D41-4F05-BF43-663CEC2E33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B2053F-EFA6-4C0B-8B8F-1CF4B024E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7E6C-CE72-4B04-A6D2-28E66DE564B2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935795-4D97-4F2C-8B05-52A9C23A8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F3CE67-B5AF-4145-B4CB-9A97626D7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B468-4A78-4F24-93B8-D5EF28BB4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945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7137FA-85C5-4C9F-9BE4-6A1EBFB280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7FD9245-5DE4-4E18-B8FB-EC1B4AEE2D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47CB6D-C74B-4E85-B6AC-2B193D83D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7E6C-CE72-4B04-A6D2-28E66DE564B2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A871C74-F1D7-4BDF-BA85-56995E000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BAD182-B147-441A-8CF4-7FC51BEB5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B468-4A78-4F24-93B8-D5EF28BB4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494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FD4983-E11B-4F2A-9D50-5585C0CF2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7B7D9F-47B0-4F2C-9DC3-541E2AB6F0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1BE7544-CAAB-4222-84D7-8DFA93423C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CBEF2B5-D86B-4117-B45C-83E2BB073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7E6C-CE72-4B04-A6D2-28E66DE564B2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1AD64D4-2357-4701-A7C1-8357E6A8E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E1DA138-F75B-4E74-B89B-41533456E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B468-4A78-4F24-93B8-D5EF28BB4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917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DA9065-2456-4B76-BF7F-F5C0A8848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3A04763-551B-4CF5-AF6F-B7B3B53518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AA6BECC-85E3-474F-9F31-504598684F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CFAFEDE-F804-46A5-8E73-A9D8A422E7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F5DAE49-169D-45DA-8290-D88B7DCAF4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329D7E7-B4DE-4A7F-B69F-0C91BAF8C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7E6C-CE72-4B04-A6D2-28E66DE564B2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1163496-3EC8-4237-8ADF-1CF66DA49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02FB2DE-4C50-4C86-BB50-957763490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B468-4A78-4F24-93B8-D5EF28BB4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38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409FBE-9A8C-479C-8D3A-087BF483C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B976931-7533-42E4-876E-6867D934A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7E6C-CE72-4B04-A6D2-28E66DE564B2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59FDAB2-4BCF-4BE3-92A0-51C3BEDAD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DEFBB67-8628-40E7-B9A8-1B3F1D591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B468-4A78-4F24-93B8-D5EF28BB4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083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E5437C0-0C9C-4E5B-A4E0-E15F40CE3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7E6C-CE72-4B04-A6D2-28E66DE564B2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E4BEF7E-7C7F-4EB4-8324-8ED0C1815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F587B16-7FD3-4BCF-87DB-EE27DCB6E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B468-4A78-4F24-93B8-D5EF28BB4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803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D3C1D0-9FA9-4402-894E-AE37EC6E5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588346-0283-470D-AE70-513F26F03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C9C6F75-BA5C-48FE-95BB-37D65D9F14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6ADD61D-585F-407B-8171-59AA01AD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7E6C-CE72-4B04-A6D2-28E66DE564B2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4AF207A-270D-4671-B2B1-1E501545F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8D63215-1D83-4FB3-A2D4-E0F8C72B9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B468-4A78-4F24-93B8-D5EF28BB4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808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2A6AB2-E264-490C-A17B-944453394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4483EA2-7F4C-4EFD-A56F-919B6BF19B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9DCCEED-43E9-4E48-B8A7-3BE491E455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083D9EA-FD6B-4ECA-B541-9B25AC123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67E6C-CE72-4B04-A6D2-28E66DE564B2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E2C61BB-3E4E-4A0C-A8EB-6F0A4D95F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6AA1332-64B5-4FC5-8228-13C49336D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B468-4A78-4F24-93B8-D5EF28BB4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137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4FCCEF-7478-4AE6-8FAF-01C71C5C33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8A81EC8-7CAA-49D1-AAA3-AB0AB1CBC9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C8FCEF-DC18-4CCD-B3CF-DE2F1193E4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67E6C-CE72-4B04-A6D2-28E66DE564B2}" type="datetimeFigureOut">
              <a:rPr lang="ru-RU" smtClean="0"/>
              <a:t>31.03.2024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48E21D-41C2-464C-9D78-973719C6F9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3D7C90-58D2-43E6-9002-E479D81634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9B468-4A78-4F24-93B8-D5EF28BB42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33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.herzen.spb.ru/1141820/elerning/blob/main/%D0%A2%D0%B5%D0%BC%D0%B0%201%20%D0%98%D0%A1%D0%A0.doc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git.herzen.spb.ru/1141820/elerning/blob/main/%D0%A2%D0%B5%D0%BC%D0%B0%201%20%D0%92%D0%A1%D0%A0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.herzen.spb.ru/1141820/elerning/blob/main/%D0%A2%D0%B5%D0%BC%D0%B0%202%20%D0%98%D0%A1%D0%A0.docx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.herzen.spb.ru/1141820/elerning/blob/main/%D0%A2%D0%B5%D0%BC%D0%B0%202%20%D0%92%D0%A1%D0%A0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.herzen.spb.ru/1141820/elerning/blob/main/%D0%A2%D0%B5%D0%BC%D0%B0%203%20%D0%98%D0%A1%D0%A0.doc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.herzen.spb.ru/1141820/elerning/blob/main/%D0%A2%D0%B5%D0%BC%D0%B0%203%20%D0%92%D0%A1%D0%A0.doc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9EABF6-FF6C-42B6-9E87-81DDD35552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18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Отчет по дисциплине: E-</a:t>
            </a:r>
            <a:r>
              <a:rPr lang="ru-RU" sz="1800" b="1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learning</a:t>
            </a:r>
            <a:r>
              <a:rPr lang="ru-RU" sz="18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решения управления знаниями</a:t>
            </a:r>
            <a:br>
              <a:rPr lang="ru-RU" sz="18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18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образовательных учреждениях</a:t>
            </a:r>
            <a:br>
              <a:rPr lang="ru-RU" sz="18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E4939A6-41D2-4598-8B64-04C8EACF49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 algn="r" rtl="0">
              <a:spcBef>
                <a:spcPts val="0"/>
              </a:spcBef>
              <a:spcAft>
                <a:spcPts val="0"/>
              </a:spcAft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Преподаватель </a:t>
            </a:r>
            <a:b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Жуков Николай Николаевич,</a:t>
            </a:r>
            <a:b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к. ф.-м. н., доцент кафедры </a:t>
            </a:r>
            <a:r>
              <a:rPr lang="ru-RU" sz="18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ИТиЭО</a:t>
            </a:r>
            <a:b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b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выполнила:</a:t>
            </a:r>
            <a:endParaRPr lang="ru-RU" b="0" dirty="0">
              <a:effectLst/>
            </a:endParaRPr>
          </a:p>
          <a:p>
            <a:pPr algn="r" rtl="0">
              <a:spcBef>
                <a:spcPts val="1000"/>
              </a:spcBef>
              <a:spcAft>
                <a:spcPts val="0"/>
              </a:spcAft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Владыка Яна Вячеславовна</a:t>
            </a:r>
            <a:endParaRPr lang="ru-RU" b="0" dirty="0">
              <a:effectLst/>
            </a:endParaRPr>
          </a:p>
          <a:p>
            <a:pPr algn="r" rtl="0">
              <a:spcBef>
                <a:spcPts val="1000"/>
              </a:spcBef>
              <a:spcAft>
                <a:spcPts val="0"/>
              </a:spcAft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КЭО 2 курс</a:t>
            </a:r>
            <a:endParaRPr lang="ru-RU" b="0" dirty="0">
              <a:effectLst/>
            </a:endParaRPr>
          </a:p>
          <a:p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0474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61AC1F-FB48-47AE-B90B-3A5F0FED3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ru-RU" sz="4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Цель исследования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72F041-D7AE-43A7-9006-0FD2624C5B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Овладеть приемами, основанными на технологиях электронного обучения для самостоятельного приобретения и использования новых знаний и умений, непосредственно не связанных со сферой профессиональной деятельности</a:t>
            </a:r>
            <a:endParaRPr lang="ru-RU" b="0" dirty="0">
              <a:effectLst/>
            </a:endParaRPr>
          </a:p>
          <a:p>
            <a:pPr marL="0" indent="0">
              <a:buNone/>
            </a:pP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7026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6C41E0-2F98-4398-BCC0-744A003EA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0"/>
              </a:spcBef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Тема 1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829BCD-8ACD-4B19-BA32-BA1C0251B2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Инвариантная самостоятельная работа</a:t>
            </a:r>
            <a:endParaRPr lang="ru-RU" b="0" dirty="0">
              <a:effectLst/>
            </a:endParaRPr>
          </a:p>
          <a:p>
            <a:pPr rtl="0">
              <a:spcBef>
                <a:spcPts val="1000"/>
              </a:spcBef>
              <a:spcAft>
                <a:spcPts val="0"/>
              </a:spcAft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Задание 1.3. Составьте электронный глоссарий по теме «Управление знаниями». Для выполнения задания предложите e-</a:t>
            </a:r>
            <a:r>
              <a:rPr lang="ru-RU" sz="18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learning</a:t>
            </a: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-решение. Обоснуйте свой выбор.</a:t>
            </a:r>
            <a:endParaRPr lang="ru-RU" b="0" dirty="0">
              <a:effectLst/>
            </a:endParaRPr>
          </a:p>
          <a:p>
            <a:pPr rtl="0">
              <a:spcBef>
                <a:spcPts val="1000"/>
              </a:spcBef>
              <a:spcAft>
                <a:spcPts val="0"/>
              </a:spcAft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Задание 1.4. Сделайте обзор ежегодных профильных конференций по теме «Управление знаниями».</a:t>
            </a:r>
            <a:br>
              <a:rPr lang="ru-RU" dirty="0"/>
            </a:br>
            <a:endParaRPr lang="ru-RU" dirty="0"/>
          </a:p>
          <a:p>
            <a:pPr mar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Ссылка: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  <a:hlinkClick r:id="rId2"/>
              </a:rPr>
              <a:t>https://git.herzen.spb.ru/1141820/elerning/blob/main/%D0%A2%D0%B5%D0%BC%D0%B0%201%20%D0%98%D0%A1%D0%A0.docx</a:t>
            </a:r>
            <a:r>
              <a:rPr lang="en-US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sz="18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409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C6CC38B-E8E2-4AA9-A11F-307B34964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Вариативная самостоятельная работа</a:t>
            </a:r>
            <a:endParaRPr lang="ru-RU" b="0" dirty="0">
              <a:effectLst/>
            </a:endParaRPr>
          </a:p>
          <a:p>
            <a:pPr marL="0" indent="0">
              <a:buNone/>
            </a:pP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Задание 1.1. Сделайте подборку статей по вопросу управления знаниями в образовательных учреждениях. Для выполнения задания предложите e-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learning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-решение. Разместите их в хрестоматии электронного учебного курса по изучаемой дисциплине.</a:t>
            </a:r>
            <a:b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endParaRPr lang="ru-RU" sz="1800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Ссылка: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  <a:hlinkClick r:id="rId2"/>
              </a:rPr>
              <a:t>https://git.herzen.spb.ru/1141820/elerning/blob/main/%D0%A2%D0%B5%D0%BC%D0%B0%201%20%D0%92%D0%A1%D0%A0.docx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E34CC165-0DAF-4798-A167-53BCAB52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0"/>
              </a:spcBef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Тема 1</a:t>
            </a:r>
          </a:p>
        </p:txBody>
      </p:sp>
    </p:spTree>
    <p:extLst>
      <p:ext uri="{BB962C8B-B14F-4D97-AF65-F5344CB8AC3E}">
        <p14:creationId xmlns:p14="http://schemas.microsoft.com/office/powerpoint/2010/main" val="2246206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7788175-197C-4C23-AB0B-4C250DEA69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Инвариантная самостоятельная работа</a:t>
            </a:r>
            <a:endParaRPr lang="ru-RU" b="0" dirty="0">
              <a:effectLst/>
            </a:endParaRPr>
          </a:p>
          <a:p>
            <a:pPr rtl="0">
              <a:spcBef>
                <a:spcPts val="1000"/>
              </a:spcBef>
              <a:spcAft>
                <a:spcPts val="0"/>
              </a:spcAft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Задание 2.2.</a:t>
            </a:r>
            <a:b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Разработайте план мероприятий по созданию системы управления знаниями в организации (организацию выбирает студент) с использованием e-</a:t>
            </a:r>
            <a:r>
              <a:rPr lang="ru-RU" sz="18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learning</a:t>
            </a: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решений.</a:t>
            </a:r>
            <a:endParaRPr lang="ru-RU" b="0" dirty="0">
              <a:effectLst/>
            </a:endParaRPr>
          </a:p>
          <a:p>
            <a:pPr rtl="0">
              <a:spcBef>
                <a:spcPts val="1000"/>
              </a:spcBef>
              <a:spcAft>
                <a:spcPts val="0"/>
              </a:spcAft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Задание 2.3.</a:t>
            </a:r>
            <a:b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Создайте </a:t>
            </a:r>
            <a:r>
              <a:rPr lang="ru-RU" sz="18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сторителлинг</a:t>
            </a: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на предложенную преподавателем или выбранную вами тему. Назначение </a:t>
            </a:r>
            <a:r>
              <a:rPr lang="ru-RU" sz="18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сторителлинга</a:t>
            </a: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: использование в электронном обучении.</a:t>
            </a:r>
            <a:endParaRPr lang="ru-RU" b="0" dirty="0">
              <a:effectLst/>
            </a:endParaRPr>
          </a:p>
          <a:p>
            <a:pPr rtl="0">
              <a:spcBef>
                <a:spcPts val="1000"/>
              </a:spcBef>
              <a:spcAft>
                <a:spcPts val="0"/>
              </a:spcAft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Задание 2.4.</a:t>
            </a:r>
            <a:b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Разработайте структуру электронной учительской.</a:t>
            </a:r>
            <a:endParaRPr lang="ru-RU" b="0" dirty="0">
              <a:effectLst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Ссылка: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  <a:hlinkClick r:id="rId2"/>
              </a:rPr>
              <a:t>https://git.herzen.spb.ru/1141820/elerning/blob/main/%D0%A2%D0%B5%D0%BC%D0%B0%202%20%D0%98%D0%A1%D0%A0.docx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0" indent="0">
              <a:buNone/>
            </a:pPr>
            <a:br>
              <a:rPr lang="ru-RU" dirty="0"/>
            </a:br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9FD2E158-79E5-4970-BCEB-8375E1437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Bef>
                <a:spcPts val="0"/>
              </a:spcBef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Тема 2</a:t>
            </a:r>
          </a:p>
        </p:txBody>
      </p:sp>
    </p:spTree>
    <p:extLst>
      <p:ext uri="{BB962C8B-B14F-4D97-AF65-F5344CB8AC3E}">
        <p14:creationId xmlns:p14="http://schemas.microsoft.com/office/powerpoint/2010/main" val="1390443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38C5DF-70DF-48DF-BEF4-49FB929C3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Тема 2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2180FF-F470-4497-8A9D-CBFC1A7BA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Вариативная самостоятельная работа</a:t>
            </a:r>
            <a:endParaRPr lang="ru-RU" b="0" dirty="0">
              <a:effectLst/>
            </a:endParaRPr>
          </a:p>
          <a:p>
            <a:pPr mar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Задание 2.1 Определите тему занятия для повышения квалификации сотрудников вашей образовательной организации и сделайте для этого занятия подборку электронных ресурсов и электронных образовательных ресурсов, которые войдут в медиатеку вашей организации. </a:t>
            </a:r>
            <a:endParaRPr lang="ru-RU" b="0" dirty="0">
              <a:effectLst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Ссылка: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  <a:hlinkClick r:id="rId2"/>
              </a:rPr>
              <a:t>https://git.herzen.spb.ru/1141820/elerning/blob/main/%D0%A2%D0%B5%D0%BC%D0%B0%202%20%D0%92%D0%A1%D0%A0.docx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0" indent="0">
              <a:buNone/>
            </a:pP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2083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7AC9371-B3F1-4C2B-A01E-6C10268880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Инвариантная самостоятельная работа</a:t>
            </a:r>
            <a:endParaRPr lang="ru-RU" b="0" dirty="0">
              <a:effectLst/>
            </a:endParaRPr>
          </a:p>
          <a:p>
            <a:pPr rtl="0">
              <a:spcBef>
                <a:spcPts val="1000"/>
              </a:spcBef>
              <a:spcAft>
                <a:spcPts val="0"/>
              </a:spcAft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Задание 3.2.</a:t>
            </a:r>
            <a:b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Разработайте четыре типа карт знаний вашей образовательной организации. Для выполнения задания используйте e-</a:t>
            </a:r>
            <a:r>
              <a:rPr lang="ru-RU" sz="18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learning</a:t>
            </a: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-решения.</a:t>
            </a:r>
            <a:endParaRPr lang="ru-RU" b="0" dirty="0">
              <a:effectLst/>
            </a:endParaRPr>
          </a:p>
          <a:p>
            <a:pPr rtl="0">
              <a:spcBef>
                <a:spcPts val="1000"/>
              </a:spcBef>
              <a:spcAft>
                <a:spcPts val="0"/>
              </a:spcAft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Задание 3.3.</a:t>
            </a:r>
            <a:b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Создайте фрагмент электронного курса (1 занятие)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с использованием, например сервиса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Teachbase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Ссылка: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  <a:hlinkClick r:id="rId2"/>
              </a:rPr>
              <a:t>https://git.herzen.spb.ru/1141820/elerning/blob/main/%D0%A2%D0%B5%D0%BC%D0%B0%203%20%D0%98%D0%A1%D0%A0.docx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0" indent="0">
              <a:buNone/>
            </a:pPr>
            <a:br>
              <a:rPr lang="ru-RU" dirty="0"/>
            </a:br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AA5F2FED-A7FA-4C83-A47E-09E1FD8513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z="4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Тема 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0507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631330C-2ED7-432F-919D-BD1C1F15CC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Вариативная самостоятельная работа</a:t>
            </a:r>
            <a:endParaRPr lang="ru-RU" b="0" dirty="0">
              <a:effectLst/>
            </a:endParaRPr>
          </a:p>
          <a:p>
            <a:pPr marL="0" indent="0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Задание 3.1. Портфолио учителя</a:t>
            </a:r>
            <a:endParaRPr lang="ru-RU" b="0" dirty="0">
              <a:effectLst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br>
              <a:rPr lang="ru-RU" dirty="0"/>
            </a:b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Ссылка: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  <a:hlinkClick r:id="rId2"/>
              </a:rPr>
              <a:t>https://git.herzen.spb.ru/1141820/elerning/blob/main/%D0%A2%D0%B5%D0%BC%D0%B0%203%20%D0%92%D0%A1%D0%A0.docx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3F1D6BFD-6B6A-41CF-B2CB-4EA659B19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z="4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Тема 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100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CF7AFE-CA08-4785-A345-0F3D4A3E3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Выводы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5BDC9B-A1E6-4C27-BABB-1AE7CAB6DE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 результате обучения по курсу  </a:t>
            </a:r>
            <a:endParaRPr lang="ru-RU" b="0" dirty="0">
              <a:effectLst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приобретены и использованы, в том числе с помощью информационных технологий, новые знания и умения, непосредственно не связанные со сферой профессиональной деятельности;</a:t>
            </a:r>
            <a:endParaRPr lang="ru-RU" sz="15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rtl="0" fontAlgn="base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систематизированы методы систематизации, обобщения и распространения отечественного и зарубежного методического опыта в профессиональной области.</a:t>
            </a:r>
            <a:br>
              <a:rPr lang="ru-RU" b="0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84327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633</Words>
  <Application>Microsoft Office PowerPoint</Application>
  <PresentationFormat>Широкоэкранный</PresentationFormat>
  <Paragraphs>46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Отчет по дисциплине: E-learning решения управления знаниями в образовательных учреждениях </vt:lpstr>
      <vt:lpstr>Цель исследования</vt:lpstr>
      <vt:lpstr>Тема 1</vt:lpstr>
      <vt:lpstr>Тема 1</vt:lpstr>
      <vt:lpstr>Тема 2</vt:lpstr>
      <vt:lpstr>Тема 2</vt:lpstr>
      <vt:lpstr>Тема 3</vt:lpstr>
      <vt:lpstr>Тема 3</vt:lpstr>
      <vt:lpstr>Выводы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по дисциплине: E-learning решения управления знаниями в образовательных учреждениях </dc:title>
  <dc:creator>Александров Денис Владимирович</dc:creator>
  <cp:lastModifiedBy>Александров Денис Владимирович</cp:lastModifiedBy>
  <cp:revision>7</cp:revision>
  <dcterms:created xsi:type="dcterms:W3CDTF">2024-03-30T16:46:46Z</dcterms:created>
  <dcterms:modified xsi:type="dcterms:W3CDTF">2024-03-31T14:31:06Z</dcterms:modified>
</cp:coreProperties>
</file>