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A48FEC5-9FE9-4192-B754-217A8DA016F2}">
  <a:tblStyle styleId="{DA48FEC5-9FE9-4192-B754-217A8DA016F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8061153e4a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8061153e4a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83b467f35b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83b467f35b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8061153e4a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28061153e4a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8061153e4a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8061153e4a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8061153e4a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8061153e4a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8061153e4a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8061153e4a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8061153e4a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28061153e4a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2.png"/><Relationship Id="rId7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habr.com/ru/companies/JetBrains/articles/236061/" TargetMode="External"/><Relationship Id="rId4" Type="http://schemas.openxmlformats.org/officeDocument/2006/relationships/hyperlink" Target="https://ru.wikipedia.org/wiki/CLion" TargetMode="External"/><Relationship Id="rId5" Type="http://schemas.openxmlformats.org/officeDocument/2006/relationships/hyperlink" Target="https://www.jetbrains.com/help/clion/2023.1/prerequisites.html#recommendations" TargetMode="External"/><Relationship Id="rId6" Type="http://schemas.openxmlformats.org/officeDocument/2006/relationships/hyperlink" Target="https://www.jetbrains.com/help/clion/2023.1/installation-guide.html#requirements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ОСНОВНЫЕ ФУНКЦИИ IDE CLION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190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Презентацию подготовили</a:t>
            </a:r>
            <a:endParaRPr sz="24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студенты 2-ого курса</a:t>
            </a:r>
            <a:endParaRPr sz="24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Щеткин Д.</a:t>
            </a:r>
            <a:endParaRPr sz="24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Пальчук Г.</a:t>
            </a:r>
            <a:endParaRPr sz="24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Петелин</a:t>
            </a:r>
            <a:r>
              <a:rPr lang="ru" sz="2400"/>
              <a:t> </a:t>
            </a:r>
            <a:r>
              <a:rPr lang="ru" sz="2400"/>
              <a:t>И.</a:t>
            </a:r>
            <a:endParaRPr sz="240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429000"/>
            <a:ext cx="4191000" cy="17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/>
              <a:t>Введение</a:t>
            </a:r>
            <a:endParaRPr sz="3000"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90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Программное обеспечение CLion  — кросс-платформенная интегрированная среда для разработки (IDE) на языках программирования C и C++ от компании JetBrains. CLion также поддерживает языки HTML (включая HTML5), CSS, JavaScript и XML, которые включены в продукт посредством плагинов и подключаются по умолчанию. Другие языки могут быть также добавлены через плагины. Решение CLion кросс-платформенное — совместимо с операционными системами Windows, OS X и Linux.</a:t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00588" y="3466150"/>
            <a:ext cx="1542825" cy="154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900"/>
              </a:spcAft>
              <a:buSzPts val="990"/>
              <a:buNone/>
            </a:pPr>
            <a:r>
              <a:rPr b="1" lang="ru" sz="2730">
                <a:latin typeface="Times New Roman"/>
                <a:ea typeface="Times New Roman"/>
                <a:cs typeface="Times New Roman"/>
                <a:sym typeface="Times New Roman"/>
              </a:rPr>
              <a:t>Кросс-платформенность и многофункциональность</a:t>
            </a:r>
            <a:endParaRPr sz="2820"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1578900" y="4539050"/>
            <a:ext cx="5986200" cy="110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Рис 1. Выбор платформы на сайте </a:t>
            </a:r>
            <a:r>
              <a:rPr lang="ru"/>
              <a:t>www.jetbrains.com</a:t>
            </a:r>
            <a:endParaRPr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8850" y="2571747"/>
            <a:ext cx="5986300" cy="195965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5"/>
          <p:cNvSpPr txBox="1"/>
          <p:nvPr/>
        </p:nvSpPr>
        <p:spPr>
          <a:xfrm>
            <a:off x="311700" y="1240650"/>
            <a:ext cx="84879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90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Главное отличие CLion от AppCode и ReSharper C++ — кросс-платформенность. Не важно, работаете ли вы на Linux, Windows или OS X, CLion запустится на любой из этих платформ.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rPr b="1" lang="ru" sz="2700">
                <a:latin typeface="Times New Roman"/>
                <a:ea typeface="Times New Roman"/>
                <a:cs typeface="Times New Roman"/>
                <a:sym typeface="Times New Roman"/>
              </a:rPr>
              <a:t>Кросс-платформенность и многофункциональность</a:t>
            </a:r>
            <a:endParaRPr b="1" sz="27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90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CLion можно не только писать на C и C++, но и заниматься веб-разработкой на HTML(5), CSS, JavaScript, XML. Некоторые другие языки доступны в виде плагинов (например, Lua).</a:t>
            </a:r>
            <a:b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IDE интегрирована с многими популярными системами контроля версий (Git, SVN, Perforce, Mercurial, TFS, CVS) и баг-трекерами (Jira, YouTrack, Mantis, Gitlab и др.).</a:t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7700" y="3419325"/>
            <a:ext cx="1322475" cy="144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10600" y="3419325"/>
            <a:ext cx="1300450" cy="1440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31476" y="3419325"/>
            <a:ext cx="1271197" cy="1440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23100" y="3419325"/>
            <a:ext cx="1440724" cy="1440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184250" y="3419325"/>
            <a:ext cx="1440727" cy="14407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900"/>
              </a:spcAft>
              <a:buNone/>
            </a:pPr>
            <a:r>
              <a:rPr b="1" lang="ru" sz="3000">
                <a:latin typeface="Times New Roman"/>
                <a:ea typeface="Times New Roman"/>
                <a:cs typeface="Times New Roman"/>
                <a:sym typeface="Times New Roman"/>
              </a:rPr>
              <a:t>Системные требования</a:t>
            </a:r>
            <a:endParaRPr sz="3000"/>
          </a:p>
        </p:txBody>
      </p:sp>
      <p:sp>
        <p:nvSpPr>
          <p:cNvPr id="88" name="Google Shape;88;p17"/>
          <p:cNvSpPr txBox="1"/>
          <p:nvPr>
            <p:ph idx="1" type="body"/>
          </p:nvPr>
        </p:nvSpPr>
        <p:spPr>
          <a:xfrm>
            <a:off x="311700" y="1210975"/>
            <a:ext cx="8520600" cy="335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89" name="Google Shape;89;p17"/>
          <p:cNvGraphicFramePr/>
          <p:nvPr/>
        </p:nvGraphicFramePr>
        <p:xfrm>
          <a:off x="952500" y="12109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{DA48FEC5-9FE9-4192-B754-217A8DA016F2}</a:tableStyleId>
              </a:tblPr>
              <a:tblGrid>
                <a:gridCol w="2413000"/>
                <a:gridCol w="2413000"/>
                <a:gridCol w="2413000"/>
              </a:tblGrid>
              <a:tr h="3986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Минимум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Рекомендованное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6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ОЗУ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 Гб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 Гб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6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Место на диске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3.5 Гб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 Гб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6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Разрешение монитора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1024х768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1920х1080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18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Операционная система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Times New Roman"/>
                        <a:buChar char="●"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Windows 10 или Windows Server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Times New Roman"/>
                        <a:buChar char="●"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macOS 10.15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Times New Roman"/>
                        <a:buChar char="●"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Ubuntu 18.04 LTS, Ubuntu 20.04 LTS, Ubuntu 22.04 LTS, Ubuntu 22.10, CentOS, Debian и RHEL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Последние версии ОС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000">
                <a:latin typeface="Times New Roman"/>
                <a:ea typeface="Times New Roman"/>
                <a:cs typeface="Times New Roman"/>
                <a:sym typeface="Times New Roman"/>
              </a:rPr>
              <a:t>Обзор основных функций JetBrains CLion</a:t>
            </a:r>
            <a:endParaRPr sz="3000"/>
          </a:p>
        </p:txBody>
      </p:sp>
      <p:sp>
        <p:nvSpPr>
          <p:cNvPr id="95" name="Google Shape;9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Создание проекта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Редактирование кода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Отладка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Запуск и компиляция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 Навигация по проекту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6. Поддержка систем управления версиями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7. Поддержка плагинов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8. Интеграция с репозиториями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ru" sz="3020">
                <a:latin typeface="Times New Roman"/>
                <a:ea typeface="Times New Roman"/>
                <a:cs typeface="Times New Roman"/>
                <a:sym typeface="Times New Roman"/>
              </a:rPr>
              <a:t>Заключение</a:t>
            </a:r>
            <a:endParaRPr b="1" sz="302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1" name="Google Shape;10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Интегрированная среда разработки JetBrains CLion предоставляет широкий спектр функций и инструментов, упрощающих разработку программного обеспечения на языках C и C++. Ее удобный интерфейс и интеграция с различными инструментами делают ее привлекательным выбором для разработчиков в этой области.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rPr b="1" lang="ru" sz="3000">
                <a:latin typeface="Times New Roman"/>
                <a:ea typeface="Times New Roman"/>
                <a:cs typeface="Times New Roman"/>
                <a:sym typeface="Times New Roman"/>
              </a:rPr>
              <a:t>Источники</a:t>
            </a:r>
            <a:endParaRPr sz="3000"/>
          </a:p>
        </p:txBody>
      </p:sp>
      <p:sp>
        <p:nvSpPr>
          <p:cNvPr id="107" name="Google Shape;107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https://habr.com/ru/companies/JetBrains/articles/236061/</a:t>
            </a:r>
            <a:r>
              <a:rPr lang="ru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ru" sz="19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https://ru.wikipedia.org/wiki/CLion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ru" sz="19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https://www.jetbrains.com/help/clion/2023.1/prerequisites.html#recommendations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lang="ru" sz="19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https://www.jetbrains.com/help/clion/2023.1/installation-guide.html#requirements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