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3b55930e9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3b55930e9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83b55930e9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83b55930e9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83b55930e9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83b55930e9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84228d13b1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84228d13b1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84228d13b1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84228d13b1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83b55930e9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83b55930e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83b55930e9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83b55930e9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83b55930e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83b55930e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83b55930e9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83b55930e9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83b55930e9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83b55930e9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83b55930e9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83b55930e9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83b55930e9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283b55930e9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gradFill>
          <a:gsLst>
            <a:gs pos="0">
              <a:srgbClr val="FF9900"/>
            </a:gs>
            <a:gs pos="4000">
              <a:srgbClr val="FF9900"/>
            </a:gs>
            <a:gs pos="79000">
              <a:srgbClr val="FCE5CD"/>
            </a:gs>
            <a:gs pos="100000">
              <a:schemeClr val="lt1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0000"/>
            </a:gs>
            <a:gs pos="100000">
              <a:srgbClr val="F58F09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214025" y="1754775"/>
            <a:ext cx="4949100" cy="1042500"/>
          </a:xfrm>
          <a:prstGeom prst="rect">
            <a:avLst/>
          </a:prstGeom>
          <a:solidFill>
            <a:schemeClr val="lt1"/>
          </a:solidFill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00"/>
                </a:solidFill>
              </a:rPr>
              <a:t>Y</a:t>
            </a:r>
            <a:r>
              <a:rPr lang="ru"/>
              <a:t>andex Tracker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</a:rPr>
              <a:t>Создание и управление проектами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13950" y="3893425"/>
            <a:ext cx="958050" cy="95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3893425"/>
            <a:ext cx="958050" cy="95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7368550" y="4096800"/>
            <a:ext cx="17412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Подготовили: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</a:pPr>
            <a:r>
              <a:rPr lang="ru">
                <a:solidFill>
                  <a:srgbClr val="434343"/>
                </a:solidFill>
              </a:rPr>
              <a:t>Петелин И.А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</a:pPr>
            <a:r>
              <a:rPr lang="ru">
                <a:solidFill>
                  <a:srgbClr val="434343"/>
                </a:solidFill>
              </a:rPr>
              <a:t>Щеткин Д.С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</a:pPr>
            <a:r>
              <a:rPr lang="ru">
                <a:solidFill>
                  <a:srgbClr val="434343"/>
                </a:solidFill>
              </a:rPr>
              <a:t>Пальчук Г.А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Доска задач</a:t>
            </a:r>
            <a:endParaRPr/>
          </a:p>
        </p:txBody>
      </p:sp>
      <p:sp>
        <p:nvSpPr>
          <p:cNvPr id="131" name="Google Shape;131;p22"/>
          <p:cNvSpPr txBox="1"/>
          <p:nvPr>
            <p:ph idx="1" type="body"/>
          </p:nvPr>
        </p:nvSpPr>
        <p:spPr>
          <a:xfrm>
            <a:off x="311700" y="9262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Для отслеживания количества открытых/закрытых задач данные отмечаются на доске задач. В данном формате задачи также показывают время уделяемое задачам а также их количество и исполнителей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132" name="Google Shape;132;p22"/>
          <p:cNvPicPr preferRelativeResize="0"/>
          <p:nvPr/>
        </p:nvPicPr>
        <p:blipFill rotWithShape="1">
          <a:blip r:embed="rId3">
            <a:alphaModFix/>
          </a:blip>
          <a:srcRect b="6777" l="0" r="0" t="0"/>
          <a:stretch/>
        </p:blipFill>
        <p:spPr>
          <a:xfrm>
            <a:off x="1239625" y="1991225"/>
            <a:ext cx="6773349" cy="2827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2"/>
          <p:cNvSpPr txBox="1"/>
          <p:nvPr/>
        </p:nvSpPr>
        <p:spPr>
          <a:xfrm>
            <a:off x="3126300" y="47844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11 Доска задач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Управление участниками проекта</a:t>
            </a:r>
            <a:endParaRPr/>
          </a:p>
        </p:txBody>
      </p:sp>
      <p:sp>
        <p:nvSpPr>
          <p:cNvPr id="139" name="Google Shape;139;p23"/>
          <p:cNvSpPr txBox="1"/>
          <p:nvPr>
            <p:ph idx="1" type="body"/>
          </p:nvPr>
        </p:nvSpPr>
        <p:spPr>
          <a:xfrm>
            <a:off x="311700" y="9811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Участников проекта можно делить на определенные функциональные группы доступа, а также следить за их активностью и выполнением задач.</a:t>
            </a:r>
            <a:br>
              <a:rPr lang="ru">
                <a:solidFill>
                  <a:srgbClr val="434343"/>
                </a:solidFill>
              </a:rPr>
            </a:br>
            <a:r>
              <a:rPr lang="ru">
                <a:solidFill>
                  <a:srgbClr val="434343"/>
                </a:solidFill>
              </a:rPr>
              <a:t>Все изменения касаемые участников </a:t>
            </a:r>
            <a:r>
              <a:rPr lang="ru">
                <a:solidFill>
                  <a:srgbClr val="434343"/>
                </a:solidFill>
              </a:rPr>
              <a:t>посылаются</a:t>
            </a:r>
            <a:r>
              <a:rPr lang="ru">
                <a:solidFill>
                  <a:srgbClr val="434343"/>
                </a:solidFill>
              </a:rPr>
              <a:t> им на почту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140" name="Google Shape;140;p23"/>
          <p:cNvPicPr preferRelativeResize="0"/>
          <p:nvPr/>
        </p:nvPicPr>
        <p:blipFill rotWithShape="1">
          <a:blip r:embed="rId3">
            <a:alphaModFix/>
          </a:blip>
          <a:srcRect b="15626" l="12372" r="21177" t="0"/>
          <a:stretch/>
        </p:blipFill>
        <p:spPr>
          <a:xfrm>
            <a:off x="352825" y="2093250"/>
            <a:ext cx="4839974" cy="2252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4363" y="3300215"/>
            <a:ext cx="3197925" cy="104557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3"/>
          <p:cNvSpPr txBox="1"/>
          <p:nvPr/>
        </p:nvSpPr>
        <p:spPr>
          <a:xfrm>
            <a:off x="1272813" y="434580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12 Администрирование пользователей</a:t>
            </a:r>
            <a:endParaRPr/>
          </a:p>
        </p:txBody>
      </p:sp>
      <p:sp>
        <p:nvSpPr>
          <p:cNvPr id="143" name="Google Shape;143;p23"/>
          <p:cNvSpPr txBox="1"/>
          <p:nvPr/>
        </p:nvSpPr>
        <p:spPr>
          <a:xfrm>
            <a:off x="5733338" y="434580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13 Пример отчетности перед участниками проекта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Вывод</a:t>
            </a:r>
            <a:endParaRPr/>
          </a:p>
        </p:txBody>
      </p:sp>
      <p:sp>
        <p:nvSpPr>
          <p:cNvPr id="149" name="Google Shape;149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Яндекс.Трекер – </a:t>
            </a:r>
            <a:r>
              <a:rPr i="1" lang="ru">
                <a:solidFill>
                  <a:srgbClr val="434343"/>
                </a:solidFill>
              </a:rPr>
              <a:t>отличный</a:t>
            </a:r>
            <a:r>
              <a:rPr lang="ru">
                <a:solidFill>
                  <a:srgbClr val="434343"/>
                </a:solidFill>
              </a:rPr>
              <a:t> сервис для управления проектами.</a:t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Существенный плюс – гибкость системы и функциональность, она легко адаптируется под выполнение всевозможных задач. Радует понятный и простой интерфейс, что не вызывает сложностей при создании задач. Цена пользования инструментом не из дешевых, но вполне оправдывает его возможности.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5"/>
          <p:cNvSpPr txBox="1"/>
          <p:nvPr>
            <p:ph type="title"/>
          </p:nvPr>
        </p:nvSpPr>
        <p:spPr>
          <a:xfrm>
            <a:off x="311700" y="1841250"/>
            <a:ext cx="8520600" cy="14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5200"/>
              <a:t>Спасибо за внимание!</a:t>
            </a:r>
            <a:endParaRPr sz="452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Создание проекта</a:t>
            </a:r>
            <a:endParaRPr/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311700" y="1057575"/>
            <a:ext cx="3478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Создание проекта является бесплатной функцией Я.Трекера и представляет поэтапный выбор настроек общего функционала проекта.</a:t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Акцент проекта можно определить управлением, разработкой или поддержкой.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1149" y="669513"/>
            <a:ext cx="2822500" cy="38044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6484400" y="4473975"/>
            <a:ext cx="15972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1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ru"/>
              <a:t>Создание проекта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Создание проекта завершается определением тегов очереди и ключей, а также приглашением участников проекта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1650" y="1995588"/>
            <a:ext cx="2774943" cy="257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 rotWithShape="1">
          <a:blip r:embed="rId4">
            <a:alphaModFix/>
          </a:blip>
          <a:srcRect b="0" l="12918" r="19408" t="14266"/>
          <a:stretch/>
        </p:blipFill>
        <p:spPr>
          <a:xfrm>
            <a:off x="5578200" y="1951038"/>
            <a:ext cx="2681551" cy="266237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1600525" y="4568875"/>
            <a:ext cx="15972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2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6120375" y="4613425"/>
            <a:ext cx="15972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3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ru"/>
              <a:t>Создание проекта</a:t>
            </a:r>
            <a:endParaRPr/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311700" y="1152475"/>
            <a:ext cx="2779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Прежде чем работать с проектами необходимо его создать 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1500" y="1256675"/>
            <a:ext cx="5842299" cy="32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6"/>
          <p:cNvSpPr txBox="1"/>
          <p:nvPr/>
        </p:nvSpPr>
        <p:spPr>
          <a:xfrm>
            <a:off x="4969550" y="44646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4 Создание проекта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Функционал проекта</a:t>
            </a:r>
            <a:endParaRPr/>
          </a:p>
        </p:txBody>
      </p:sp>
      <p:sp>
        <p:nvSpPr>
          <p:cNvPr id="90" name="Google Shape;90;p17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Итак рассмотрим новый проект и его доступный функционал.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91" name="Google Shape;9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8547" y="1413750"/>
            <a:ext cx="6606925" cy="3303451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 txBox="1"/>
          <p:nvPr/>
        </p:nvSpPr>
        <p:spPr>
          <a:xfrm>
            <a:off x="3525000" y="4717200"/>
            <a:ext cx="20940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5 Пустой проект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ru"/>
              <a:t>Функционал проекта</a:t>
            </a:r>
            <a:endParaRPr/>
          </a:p>
        </p:txBody>
      </p:sp>
      <p:sp>
        <p:nvSpPr>
          <p:cNvPr id="98" name="Google Shape;98;p18"/>
          <p:cNvSpPr txBox="1"/>
          <p:nvPr>
            <p:ph idx="1" type="body"/>
          </p:nvPr>
        </p:nvSpPr>
        <p:spPr>
          <a:xfrm>
            <a:off x="311700" y="1152475"/>
            <a:ext cx="2676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Проект состоит из вех и задач. Я.Трекер позволяет открывать задачи, назначать участников, настраивать связи и создавать временные рамки (дедлайны)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99" name="Google Shape;9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2237" y="1118201"/>
            <a:ext cx="5901775" cy="3171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8"/>
          <p:cNvSpPr txBox="1"/>
          <p:nvPr/>
        </p:nvSpPr>
        <p:spPr>
          <a:xfrm>
            <a:off x="4078412" y="4289250"/>
            <a:ext cx="42294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6 Информационная страница проекта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ru"/>
              <a:t>Функционал проекта</a:t>
            </a:r>
            <a:endParaRPr/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150" y="1448312"/>
            <a:ext cx="4143775" cy="224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8800" y="1126472"/>
            <a:ext cx="4238426" cy="346842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9"/>
          <p:cNvSpPr txBox="1"/>
          <p:nvPr/>
        </p:nvSpPr>
        <p:spPr>
          <a:xfrm>
            <a:off x="1268037" y="3695175"/>
            <a:ext cx="20940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7 Связи задач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09" name="Google Shape;109;p19"/>
          <p:cNvSpPr txBox="1"/>
          <p:nvPr/>
        </p:nvSpPr>
        <p:spPr>
          <a:xfrm>
            <a:off x="4668777" y="4594900"/>
            <a:ext cx="42384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8 Чеклист с исполнителями и дедлайнами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Список задач</a:t>
            </a:r>
            <a:endParaRPr/>
          </a:p>
        </p:txBody>
      </p:sp>
      <p:sp>
        <p:nvSpPr>
          <p:cNvPr id="115" name="Google Shape;115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Список задач позволяет рассмотреть статус, исполнителей и прочую информацию о задачах в наиболее простом и организованном формате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116" name="Google Shape;11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1000" y="2226676"/>
            <a:ext cx="6882000" cy="202585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0"/>
          <p:cNvSpPr txBox="1"/>
          <p:nvPr/>
        </p:nvSpPr>
        <p:spPr>
          <a:xfrm>
            <a:off x="3525012" y="4252525"/>
            <a:ext cx="20940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9 Список задач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Диаграмма Ганта</a:t>
            </a:r>
            <a:endParaRPr/>
          </a:p>
        </p:txBody>
      </p:sp>
      <p:sp>
        <p:nvSpPr>
          <p:cNvPr id="123" name="Google Shape;123;p21"/>
          <p:cNvSpPr txBox="1"/>
          <p:nvPr>
            <p:ph idx="1" type="body"/>
          </p:nvPr>
        </p:nvSpPr>
        <p:spPr>
          <a:xfrm>
            <a:off x="311700" y="9286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Также Я.Трекер позволяет выводить задачи в диаграмме Ганта. Последовательность задач, а также исполнители и временные рамки позволяют более детально вести планирование проекта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124" name="Google Shape;124;p21"/>
          <p:cNvPicPr preferRelativeResize="0"/>
          <p:nvPr/>
        </p:nvPicPr>
        <p:blipFill rotWithShape="1">
          <a:blip r:embed="rId3">
            <a:alphaModFix/>
          </a:blip>
          <a:srcRect b="22075" l="0" r="0" t="0"/>
          <a:stretch/>
        </p:blipFill>
        <p:spPr>
          <a:xfrm>
            <a:off x="585275" y="1999200"/>
            <a:ext cx="7973449" cy="273045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1"/>
          <p:cNvSpPr txBox="1"/>
          <p:nvPr/>
        </p:nvSpPr>
        <p:spPr>
          <a:xfrm>
            <a:off x="3072000" y="47296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10 Диаграмма Ганта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